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5.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6.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7.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8.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9.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691" r:id="rId5"/>
    <p:sldMasterId id="2147483695" r:id="rId6"/>
    <p:sldMasterId id="2147483699" r:id="rId7"/>
    <p:sldMasterId id="2147483703" r:id="rId8"/>
    <p:sldMasterId id="2147483715" r:id="rId9"/>
    <p:sldMasterId id="2147483740" r:id="rId10"/>
    <p:sldMasterId id="2147483800" r:id="rId11"/>
    <p:sldMasterId id="2147483817" r:id="rId12"/>
    <p:sldMasterId id="2147483845" r:id="rId13"/>
  </p:sldMasterIdLst>
  <p:notesMasterIdLst>
    <p:notesMasterId r:id="rId28"/>
  </p:notesMasterIdLst>
  <p:sldIdLst>
    <p:sldId id="2147478878" r:id="rId14"/>
    <p:sldId id="2147480535" r:id="rId15"/>
    <p:sldId id="2147480628" r:id="rId16"/>
    <p:sldId id="2147480592" r:id="rId17"/>
    <p:sldId id="2147480630" r:id="rId18"/>
    <p:sldId id="2147480536" r:id="rId19"/>
    <p:sldId id="2147480637" r:id="rId20"/>
    <p:sldId id="2147480392" r:id="rId21"/>
    <p:sldId id="2147480638" r:id="rId22"/>
    <p:sldId id="2147480633" r:id="rId23"/>
    <p:sldId id="2147480447" r:id="rId24"/>
    <p:sldId id="2147480640" r:id="rId25"/>
    <p:sldId id="2147479319" r:id="rId26"/>
    <p:sldId id="2147480632" r:id="rId2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0375028-98AB-4B5E-8B25-D6B5EC246F93}" v="17" dt="2024-08-21T20:49:33.03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659" autoAdjust="0"/>
    <p:restoredTop sz="94639" autoAdjust="0"/>
  </p:normalViewPr>
  <p:slideViewPr>
    <p:cSldViewPr snapToGrid="0">
      <p:cViewPr varScale="1">
        <p:scale>
          <a:sx n="64" d="100"/>
          <a:sy n="64" d="100"/>
        </p:scale>
        <p:origin x="560" y="-8"/>
      </p:cViewPr>
      <p:guideLst>
        <p:guide orient="horz" pos="2160"/>
        <p:guide pos="3840"/>
      </p:guideLst>
    </p:cSldViewPr>
  </p:slideViewPr>
  <p:notesTextViewPr>
    <p:cViewPr>
      <p:scale>
        <a:sx n="1" d="1"/>
        <a:sy n="1" d="1"/>
      </p:scale>
      <p:origin x="0" y="0"/>
    </p:cViewPr>
  </p:notesTextViewPr>
  <p:sorterViewPr>
    <p:cViewPr>
      <p:scale>
        <a:sx n="100" d="100"/>
        <a:sy n="100" d="100"/>
      </p:scale>
      <p:origin x="0" y="-15056"/>
    </p:cViewPr>
  </p:sorterViewPr>
  <p:notesViewPr>
    <p:cSldViewPr snapToGrid="0">
      <p:cViewPr varScale="1">
        <p:scale>
          <a:sx n="72" d="100"/>
          <a:sy n="72" d="100"/>
        </p:scale>
        <p:origin x="2938"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5.xml"/><Relationship Id="rId26" Type="http://schemas.openxmlformats.org/officeDocument/2006/relationships/slide" Target="slides/slide13.xml"/><Relationship Id="rId3" Type="http://schemas.openxmlformats.org/officeDocument/2006/relationships/customXml" Target="../customXml/item3.xml"/><Relationship Id="rId21" Type="http://schemas.openxmlformats.org/officeDocument/2006/relationships/slide" Target="slides/slide8.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notesMaster" Target="notesMasters/notesMaster1.xml"/><Relationship Id="rId10" Type="http://schemas.openxmlformats.org/officeDocument/2006/relationships/slideMaster" Target="slideMasters/slideMaster7.xml"/><Relationship Id="rId19" Type="http://schemas.openxmlformats.org/officeDocument/2006/relationships/slide" Target="slides/slide6.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viewProps" Target="viewProps.xml"/><Relationship Id="rId8" Type="http://schemas.openxmlformats.org/officeDocument/2006/relationships/slideMaster" Target="slideMasters/slideMaster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2B8A27A7-C2D7-403D-A6A6-6738DC3D4E07}" type="datetimeFigureOut">
              <a:rPr lang="en-US" smtClean="0"/>
              <a:t>9/11/2024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A089A59D-B44D-4994-AA46-19DF6C269524}" type="slidenum">
              <a:rPr lang="en-US" smtClean="0"/>
              <a:t>‹#›</a:t>
            </a:fld>
            <a:endParaRPr lang="en-US"/>
          </a:p>
        </p:txBody>
      </p:sp>
    </p:spTree>
    <p:extLst>
      <p:ext uri="{BB962C8B-B14F-4D97-AF65-F5344CB8AC3E}">
        <p14:creationId xmlns:p14="http://schemas.microsoft.com/office/powerpoint/2010/main" val="23147029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collabtools.sharepoint.com/:v:/r/sites/HRSS-HCMSystemSelection/Shared%20Documents/Change/Learning%20Work%20Group/Draft%20Content%20(Not%20for%20Distrubution)/Videos/How%20to%20Manage%20Your%20Team.mp4?csf=1&amp;web=1&amp;e=AjQYl8"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latin typeface="Open Sans" panose="020B0606030504020204" pitchFamily="34" charset="0"/>
                <a:ea typeface="Open Sans" panose="020B0606030504020204" pitchFamily="34" charset="0"/>
                <a:cs typeface="Open Sans" panose="020B0606030504020204" pitchFamily="34" charset="0"/>
              </a:rPr>
              <a:t>Workday is a simple, easy-to use system and is available 24/7 via your computer or mobile device. With Workday employees </a:t>
            </a:r>
            <a:r>
              <a:rPr lang="en-US" b="0"/>
              <a:t>will be able to update their personal information, see coworkers, clock in and out, request time off, and check their pay, W-2s, and benefits.</a:t>
            </a:r>
          </a:p>
          <a:p>
            <a:endParaRPr lang="en-US" b="0"/>
          </a:p>
        </p:txBody>
      </p:sp>
      <p:sp>
        <p:nvSpPr>
          <p:cNvPr id="4" name="Slide Number Placeholder 3"/>
          <p:cNvSpPr>
            <a:spLocks noGrp="1"/>
          </p:cNvSpPr>
          <p:nvPr>
            <p:ph type="sldNum" sz="quarter" idx="5"/>
          </p:nvPr>
        </p:nvSpPr>
        <p:spPr/>
        <p:txBody>
          <a:bodyPr/>
          <a:lstStyle/>
          <a:p>
            <a:fld id="{DF359218-A1D9-4FEB-AE12-B0A043F27B8A}" type="slidenum">
              <a:rPr lang="en-US" smtClean="0"/>
              <a:t>2</a:t>
            </a:fld>
            <a:endParaRPr lang="en-US"/>
          </a:p>
        </p:txBody>
      </p:sp>
    </p:spTree>
    <p:extLst>
      <p:ext uri="{BB962C8B-B14F-4D97-AF65-F5344CB8AC3E}">
        <p14:creationId xmlns:p14="http://schemas.microsoft.com/office/powerpoint/2010/main" val="13329518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latin typeface="Open Sans" panose="020B0606030504020204" pitchFamily="34" charset="0"/>
                <a:ea typeface="Open Sans" panose="020B0606030504020204" pitchFamily="34" charset="0"/>
                <a:cs typeface="Open Sans" panose="020B0606030504020204" pitchFamily="34" charset="0"/>
              </a:rPr>
              <a:t>Workday is a simple, easy-to use system and is available 24/7 via your computer or mobile device. With Workday employees </a:t>
            </a:r>
            <a:r>
              <a:rPr lang="en-US" b="0"/>
              <a:t>will be able to update their personal information, see coworkers, clock in and out, request time off, and check their pay, W-2s, and benefits.</a:t>
            </a:r>
          </a:p>
          <a:p>
            <a:endParaRPr lang="en-US" b="0"/>
          </a:p>
        </p:txBody>
      </p:sp>
      <p:sp>
        <p:nvSpPr>
          <p:cNvPr id="4" name="Slide Number Placeholder 3"/>
          <p:cNvSpPr>
            <a:spLocks noGrp="1"/>
          </p:cNvSpPr>
          <p:nvPr>
            <p:ph type="sldNum" sz="quarter" idx="5"/>
          </p:nvPr>
        </p:nvSpPr>
        <p:spPr/>
        <p:txBody>
          <a:bodyPr/>
          <a:lstStyle/>
          <a:p>
            <a:fld id="{DF359218-A1D9-4FEB-AE12-B0A043F27B8A}" type="slidenum">
              <a:rPr lang="en-US" smtClean="0"/>
              <a:t>3</a:t>
            </a:fld>
            <a:endParaRPr lang="en-US"/>
          </a:p>
        </p:txBody>
      </p:sp>
    </p:spTree>
    <p:extLst>
      <p:ext uri="{BB962C8B-B14F-4D97-AF65-F5344CB8AC3E}">
        <p14:creationId xmlns:p14="http://schemas.microsoft.com/office/powerpoint/2010/main" val="7676303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Video to review pay &amp; tax information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359218-A1D9-4FEB-AE12-B0A043F27B8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83472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Video to come!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A5777D-A796-4F93-A8B6-CF5803A571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33464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How to Manage Your Team.mp4</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359218-A1D9-4FEB-AE12-B0A043F27B8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16439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begin, we want to emphasize that confidentiality is key around personal information, including pay, in Workday.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a:solidFill>
                  <a:srgbClr val="000000"/>
                </a:solidFill>
                <a:effectLst/>
                <a:latin typeface="Aptos Narrow" panose="020B0004020202020204" pitchFamily="34" charset="0"/>
              </a:rPr>
              <a:t>For the first time, you will see both pay and benefits for yourself and your team all in one place in Workday. You can see salary, bonuses, benefits, and other forms of pay all together. This helps you make good decisions about pay and see how much your team is rewarded.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a:solidFill>
                <a:srgbClr val="000000"/>
              </a:solidFill>
              <a:effectLst/>
              <a:latin typeface="Aptos Narrow"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a:solidFill>
                  <a:srgbClr val="000000"/>
                </a:solidFill>
                <a:effectLst/>
                <a:latin typeface="Aptos Narrow" panose="020B0004020202020204" pitchFamily="34" charset="0"/>
              </a:rPr>
              <a:t>It's important to know that while you have access to this information, you must follow privacy rules. Only look at pay information for real work reasons and keep all employee data secret. Misusing this information can lead disciplinary action, On Day 1, September 15th, you will need to get familiar with the pay dashboard and make sure you know how to use it correctly. By using these pay features in Workday, you can manage your team's pay well and keep all information correct. If you have any questions or need help, don't hesitate to ask. </a:t>
            </a:r>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a:solidFill>
                <a:srgbClr val="000000"/>
              </a:solidFill>
              <a:effectLst/>
              <a:latin typeface="Aptos Narrow"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a:solidFill>
                <a:srgbClr val="000000"/>
              </a:solidFill>
              <a:effectLst/>
              <a:latin typeface="Aptos Narrow" panose="020B00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359218-A1D9-4FEB-AE12-B0A043F27B8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729191"/>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5.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Master" Target="../slideMasters/slideMaster5.xml"/><Relationship Id="rId4" Type="http://schemas.openxmlformats.org/officeDocument/2006/relationships/image" Target="../media/image20.jpe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7.jpe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Master" Target="../slideMasters/slideMaster7.xml"/><Relationship Id="rId4" Type="http://schemas.openxmlformats.org/officeDocument/2006/relationships/image" Target="../media/image20.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6AA2954-5469-B859-7569-2D9ECBC62100}"/>
              </a:ext>
            </a:extLst>
          </p:cNvPr>
          <p:cNvPicPr>
            <a:picLocks noChangeAspect="1"/>
          </p:cNvPicPr>
          <p:nvPr userDrawn="1"/>
        </p:nvPicPr>
        <p:blipFill rotWithShape="1">
          <a:blip r:embed="rId2" cstate="screen">
            <a:alphaModFix amt="13000"/>
            <a:extLst>
              <a:ext uri="{BEBA8EAE-BF5A-486C-A8C5-ECC9F3942E4B}">
                <a14:imgProps xmlns:a14="http://schemas.microsoft.com/office/drawing/2010/main">
                  <a14:imgLayer r:embed="rId3">
                    <a14:imgEffect>
                      <a14:brightnessContrast contrast="19000"/>
                    </a14:imgEffect>
                  </a14:imgLayer>
                </a14:imgProps>
              </a:ex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8" name="Rectangle 7">
            <a:extLst>
              <a:ext uri="{FF2B5EF4-FFF2-40B4-BE49-F238E27FC236}">
                <a16:creationId xmlns:a16="http://schemas.microsoft.com/office/drawing/2014/main" id="{8CC46F0C-3501-F77B-2550-8E7845582656}"/>
              </a:ext>
            </a:extLst>
          </p:cNvPr>
          <p:cNvSpPr/>
          <p:nvPr userDrawn="1"/>
        </p:nvSpPr>
        <p:spPr>
          <a:xfrm>
            <a:off x="0" y="6718450"/>
            <a:ext cx="12192000" cy="139549"/>
          </a:xfrm>
          <a:prstGeom prst="rect">
            <a:avLst/>
          </a:prstGeom>
          <a:gradFill flip="none" rotWithShape="1">
            <a:gsLst>
              <a:gs pos="0">
                <a:srgbClr val="FFCA39"/>
              </a:gs>
              <a:gs pos="48000">
                <a:srgbClr val="5FBB46"/>
              </a:gs>
              <a:gs pos="100000">
                <a:srgbClr val="598DD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7FB4DBC4-ABFA-F6EB-8490-6246D2CD192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556750" y="590550"/>
            <a:ext cx="1968500" cy="901700"/>
          </a:xfrm>
          <a:prstGeom prst="rect">
            <a:avLst/>
          </a:prstGeom>
        </p:spPr>
      </p:pic>
      <p:pic>
        <p:nvPicPr>
          <p:cNvPr id="10" name="Graphic 9">
            <a:extLst>
              <a:ext uri="{FF2B5EF4-FFF2-40B4-BE49-F238E27FC236}">
                <a16:creationId xmlns:a16="http://schemas.microsoft.com/office/drawing/2014/main" id="{4980EBD7-962B-2247-5C37-D0575C0B04C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193311" y="4559445"/>
            <a:ext cx="1333500" cy="1562100"/>
          </a:xfrm>
          <a:prstGeom prst="rect">
            <a:avLst/>
          </a:prstGeom>
        </p:spPr>
      </p:pic>
      <p:sp>
        <p:nvSpPr>
          <p:cNvPr id="11" name="Slide Number Placeholder 5">
            <a:extLst>
              <a:ext uri="{FF2B5EF4-FFF2-40B4-BE49-F238E27FC236}">
                <a16:creationId xmlns:a16="http://schemas.microsoft.com/office/drawing/2014/main" id="{86B55224-A8B6-6124-AE5E-828D400A2FA0}"/>
              </a:ext>
            </a:extLst>
          </p:cNvPr>
          <p:cNvSpPr>
            <a:spLocks noGrp="1"/>
          </p:cNvSpPr>
          <p:nvPr>
            <p:ph type="sldNum" sz="quarter" idx="4"/>
          </p:nvPr>
        </p:nvSpPr>
        <p:spPr>
          <a:xfrm>
            <a:off x="8516824" y="6373368"/>
            <a:ext cx="3484418" cy="365125"/>
          </a:xfrm>
          <a:prstGeom prst="rect">
            <a:avLst/>
          </a:prstGeom>
        </p:spPr>
        <p:txBody>
          <a:bodyPr/>
          <a:lstStyle>
            <a:lvl1pPr algn="r">
              <a:defRPr sz="1200">
                <a:solidFill>
                  <a:srgbClr val="67A3FF"/>
                </a:solidFill>
                <a:latin typeface="Arial" panose="020B0604020202020204" pitchFamily="34" charset="0"/>
                <a:cs typeface="Arial" panose="020B0604020202020204" pitchFamily="34" charset="0"/>
              </a:defRPr>
            </a:lvl1pPr>
          </a:lstStyle>
          <a:p>
            <a:fld id="{F149F9BE-0ADB-B84C-8FEC-C61A6ABF0DD1}" type="slidenum">
              <a:rPr lang="en-US" smtClean="0"/>
              <a:pPr/>
              <a:t>‹#›</a:t>
            </a:fld>
            <a:endParaRPr lang="en-US" dirty="0"/>
          </a:p>
        </p:txBody>
      </p:sp>
    </p:spTree>
    <p:extLst>
      <p:ext uri="{BB962C8B-B14F-4D97-AF65-F5344CB8AC3E}">
        <p14:creationId xmlns:p14="http://schemas.microsoft.com/office/powerpoint/2010/main" val="11109554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68A74A7-4ED2-E406-FB3D-07F4FA7800D5}"/>
              </a:ext>
            </a:extLst>
          </p:cNvPr>
          <p:cNvSpPr>
            <a:spLocks noGrp="1"/>
          </p:cNvSpPr>
          <p:nvPr>
            <p:ph type="dt" sz="half" idx="10"/>
          </p:nvPr>
        </p:nvSpPr>
        <p:spPr>
          <a:xfrm>
            <a:off x="838200" y="6356350"/>
            <a:ext cx="2743200" cy="365125"/>
          </a:xfrm>
          <a:prstGeom prst="rect">
            <a:avLst/>
          </a:prstGeom>
        </p:spPr>
        <p:txBody>
          <a:bodyPr/>
          <a:lstStyle/>
          <a:p>
            <a:fld id="{BA24788C-9B0D-B248-8EFF-6F1D1137914F}" type="datetimeFigureOut">
              <a:rPr lang="en-US" smtClean="0"/>
              <a:t>9/11/2024</a:t>
            </a:fld>
            <a:endParaRPr lang="en-US"/>
          </a:p>
        </p:txBody>
      </p:sp>
      <p:sp>
        <p:nvSpPr>
          <p:cNvPr id="3" name="Footer Placeholder 2">
            <a:extLst>
              <a:ext uri="{FF2B5EF4-FFF2-40B4-BE49-F238E27FC236}">
                <a16:creationId xmlns:a16="http://schemas.microsoft.com/office/drawing/2014/main" id="{6405E8E8-5840-640F-D2A3-D4BDFAA210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6D29ABE-D98E-29A4-4985-9938E0B0E7B2}"/>
              </a:ext>
            </a:extLst>
          </p:cNvPr>
          <p:cNvSpPr>
            <a:spLocks noGrp="1"/>
          </p:cNvSpPr>
          <p:nvPr>
            <p:ph type="sldNum" sz="quarter" idx="12"/>
          </p:nvPr>
        </p:nvSpPr>
        <p:spPr>
          <a:xfrm>
            <a:off x="8610600" y="6356350"/>
            <a:ext cx="2743200" cy="365125"/>
          </a:xfrm>
          <a:prstGeom prst="rect">
            <a:avLst/>
          </a:prstGeom>
        </p:spPr>
        <p:txBody>
          <a:bodyPr/>
          <a:lstStyle/>
          <a:p>
            <a:fld id="{F149F9BE-0ADB-B84C-8FEC-C61A6ABF0DD1}" type="slidenum">
              <a:rPr lang="en-US" smtClean="0"/>
              <a:t>‹#›</a:t>
            </a:fld>
            <a:endParaRPr lang="en-US"/>
          </a:p>
        </p:txBody>
      </p:sp>
    </p:spTree>
    <p:extLst>
      <p:ext uri="{BB962C8B-B14F-4D97-AF65-F5344CB8AC3E}">
        <p14:creationId xmlns:p14="http://schemas.microsoft.com/office/powerpoint/2010/main" val="14235758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2513867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686458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CC15C-7D5B-0E08-983F-0B13EC5EBB2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1DF8995-38EF-E319-BB21-82FF1F213B6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7F14EA2-385F-D4B3-2D7F-026623899B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92F67C-9534-BA32-DCE4-7AB2C9671A63}"/>
              </a:ext>
            </a:extLst>
          </p:cNvPr>
          <p:cNvSpPr>
            <a:spLocks noGrp="1"/>
          </p:cNvSpPr>
          <p:nvPr>
            <p:ph type="dt" sz="half" idx="10"/>
          </p:nvPr>
        </p:nvSpPr>
        <p:spPr>
          <a:xfrm>
            <a:off x="838200" y="6356350"/>
            <a:ext cx="2743200" cy="365125"/>
          </a:xfrm>
          <a:prstGeom prst="rect">
            <a:avLst/>
          </a:prstGeom>
        </p:spPr>
        <p:txBody>
          <a:bodyPr/>
          <a:lstStyle/>
          <a:p>
            <a:fld id="{BA24788C-9B0D-B248-8EFF-6F1D1137914F}" type="datetimeFigureOut">
              <a:rPr lang="en-US" smtClean="0"/>
              <a:t>9/11/2024</a:t>
            </a:fld>
            <a:endParaRPr lang="en-US"/>
          </a:p>
        </p:txBody>
      </p:sp>
      <p:sp>
        <p:nvSpPr>
          <p:cNvPr id="6" name="Footer Placeholder 5">
            <a:extLst>
              <a:ext uri="{FF2B5EF4-FFF2-40B4-BE49-F238E27FC236}">
                <a16:creationId xmlns:a16="http://schemas.microsoft.com/office/drawing/2014/main" id="{76E9BB25-D6CC-A36F-802A-A2F106F1F7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ED41B9E-985F-D598-360D-27B7F42417FD}"/>
              </a:ext>
            </a:extLst>
          </p:cNvPr>
          <p:cNvSpPr>
            <a:spLocks noGrp="1"/>
          </p:cNvSpPr>
          <p:nvPr>
            <p:ph type="sldNum" sz="quarter" idx="12"/>
          </p:nvPr>
        </p:nvSpPr>
        <p:spPr>
          <a:xfrm>
            <a:off x="8610600" y="6356350"/>
            <a:ext cx="2743200" cy="365125"/>
          </a:xfrm>
          <a:prstGeom prst="rect">
            <a:avLst/>
          </a:prstGeom>
        </p:spPr>
        <p:txBody>
          <a:bodyPr/>
          <a:lstStyle/>
          <a:p>
            <a:fld id="{F149F9BE-0ADB-B84C-8FEC-C61A6ABF0DD1}" type="slidenum">
              <a:rPr lang="en-US" smtClean="0"/>
              <a:t>‹#›</a:t>
            </a:fld>
            <a:endParaRPr lang="en-US"/>
          </a:p>
        </p:txBody>
      </p:sp>
    </p:spTree>
    <p:extLst>
      <p:ext uri="{BB962C8B-B14F-4D97-AF65-F5344CB8AC3E}">
        <p14:creationId xmlns:p14="http://schemas.microsoft.com/office/powerpoint/2010/main" val="29958960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6BBF2-3147-6178-D6AB-97266D0F5B5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C6652AB-8FF0-2615-8E61-6F5623B351E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EBE01D7-E465-CBFD-CA88-95C65DB67CC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14B6EB-45A7-C656-C0BD-9C8C98B5359D}"/>
              </a:ext>
            </a:extLst>
          </p:cNvPr>
          <p:cNvSpPr>
            <a:spLocks noGrp="1"/>
          </p:cNvSpPr>
          <p:nvPr>
            <p:ph type="dt" sz="half" idx="10"/>
          </p:nvPr>
        </p:nvSpPr>
        <p:spPr>
          <a:xfrm>
            <a:off x="838200" y="6356350"/>
            <a:ext cx="2743200" cy="365125"/>
          </a:xfrm>
          <a:prstGeom prst="rect">
            <a:avLst/>
          </a:prstGeom>
        </p:spPr>
        <p:txBody>
          <a:bodyPr/>
          <a:lstStyle/>
          <a:p>
            <a:fld id="{BA24788C-9B0D-B248-8EFF-6F1D1137914F}" type="datetimeFigureOut">
              <a:rPr lang="en-US" smtClean="0"/>
              <a:t>9/11/2024</a:t>
            </a:fld>
            <a:endParaRPr lang="en-US"/>
          </a:p>
        </p:txBody>
      </p:sp>
      <p:sp>
        <p:nvSpPr>
          <p:cNvPr id="6" name="Footer Placeholder 5">
            <a:extLst>
              <a:ext uri="{FF2B5EF4-FFF2-40B4-BE49-F238E27FC236}">
                <a16:creationId xmlns:a16="http://schemas.microsoft.com/office/drawing/2014/main" id="{60E2CD09-A0ED-1D1A-3E10-8B9DCFB6EC9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907156E-5BB2-9301-A8CF-7936691C1C87}"/>
              </a:ext>
            </a:extLst>
          </p:cNvPr>
          <p:cNvSpPr>
            <a:spLocks noGrp="1"/>
          </p:cNvSpPr>
          <p:nvPr>
            <p:ph type="sldNum" sz="quarter" idx="12"/>
          </p:nvPr>
        </p:nvSpPr>
        <p:spPr>
          <a:xfrm>
            <a:off x="8610600" y="6356350"/>
            <a:ext cx="2743200" cy="365125"/>
          </a:xfrm>
          <a:prstGeom prst="rect">
            <a:avLst/>
          </a:prstGeom>
        </p:spPr>
        <p:txBody>
          <a:bodyPr/>
          <a:lstStyle/>
          <a:p>
            <a:fld id="{F149F9BE-0ADB-B84C-8FEC-C61A6ABF0DD1}" type="slidenum">
              <a:rPr lang="en-US" smtClean="0"/>
              <a:t>‹#›</a:t>
            </a:fld>
            <a:endParaRPr lang="en-US"/>
          </a:p>
        </p:txBody>
      </p:sp>
    </p:spTree>
    <p:extLst>
      <p:ext uri="{BB962C8B-B14F-4D97-AF65-F5344CB8AC3E}">
        <p14:creationId xmlns:p14="http://schemas.microsoft.com/office/powerpoint/2010/main" val="29985959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D132D-B497-99B3-98CF-AD3470DAB44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32B280B-18D7-6CD9-E205-953C0540301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576DDD-C9DA-7953-F14B-C691B359A75E}"/>
              </a:ext>
            </a:extLst>
          </p:cNvPr>
          <p:cNvSpPr>
            <a:spLocks noGrp="1"/>
          </p:cNvSpPr>
          <p:nvPr>
            <p:ph type="dt" sz="half" idx="10"/>
          </p:nvPr>
        </p:nvSpPr>
        <p:spPr>
          <a:xfrm>
            <a:off x="838200" y="6356350"/>
            <a:ext cx="2743200" cy="365125"/>
          </a:xfrm>
          <a:prstGeom prst="rect">
            <a:avLst/>
          </a:prstGeom>
        </p:spPr>
        <p:txBody>
          <a:bodyPr/>
          <a:lstStyle/>
          <a:p>
            <a:fld id="{BA24788C-9B0D-B248-8EFF-6F1D1137914F}" type="datetimeFigureOut">
              <a:rPr lang="en-US" smtClean="0"/>
              <a:t>9/11/2024</a:t>
            </a:fld>
            <a:endParaRPr lang="en-US"/>
          </a:p>
        </p:txBody>
      </p:sp>
      <p:sp>
        <p:nvSpPr>
          <p:cNvPr id="5" name="Footer Placeholder 4">
            <a:extLst>
              <a:ext uri="{FF2B5EF4-FFF2-40B4-BE49-F238E27FC236}">
                <a16:creationId xmlns:a16="http://schemas.microsoft.com/office/drawing/2014/main" id="{EDA895E5-90CF-3C1B-4BB9-F9ADD0A02EE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F338F8D-05D9-4CF7-1C8C-603BA49B2582}"/>
              </a:ext>
            </a:extLst>
          </p:cNvPr>
          <p:cNvSpPr>
            <a:spLocks noGrp="1"/>
          </p:cNvSpPr>
          <p:nvPr>
            <p:ph type="sldNum" sz="quarter" idx="12"/>
          </p:nvPr>
        </p:nvSpPr>
        <p:spPr>
          <a:xfrm>
            <a:off x="8610600" y="6356350"/>
            <a:ext cx="2743200" cy="365125"/>
          </a:xfrm>
          <a:prstGeom prst="rect">
            <a:avLst/>
          </a:prstGeom>
        </p:spPr>
        <p:txBody>
          <a:bodyPr/>
          <a:lstStyle/>
          <a:p>
            <a:fld id="{F149F9BE-0ADB-B84C-8FEC-C61A6ABF0DD1}" type="slidenum">
              <a:rPr lang="en-US" smtClean="0"/>
              <a:t>‹#›</a:t>
            </a:fld>
            <a:endParaRPr lang="en-US"/>
          </a:p>
        </p:txBody>
      </p:sp>
    </p:spTree>
    <p:extLst>
      <p:ext uri="{BB962C8B-B14F-4D97-AF65-F5344CB8AC3E}">
        <p14:creationId xmlns:p14="http://schemas.microsoft.com/office/powerpoint/2010/main" val="8599154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8909F44-58AF-BE27-6FA7-514353DA9277}"/>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212F27E-91E7-FF00-9E4F-197BD968F5F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0F4A27-B785-BE4B-8EA2-012DE9B149DC}"/>
              </a:ext>
            </a:extLst>
          </p:cNvPr>
          <p:cNvSpPr>
            <a:spLocks noGrp="1"/>
          </p:cNvSpPr>
          <p:nvPr>
            <p:ph type="dt" sz="half" idx="10"/>
          </p:nvPr>
        </p:nvSpPr>
        <p:spPr>
          <a:xfrm>
            <a:off x="838200" y="6356350"/>
            <a:ext cx="2743200" cy="365125"/>
          </a:xfrm>
          <a:prstGeom prst="rect">
            <a:avLst/>
          </a:prstGeom>
        </p:spPr>
        <p:txBody>
          <a:bodyPr/>
          <a:lstStyle/>
          <a:p>
            <a:fld id="{BA24788C-9B0D-B248-8EFF-6F1D1137914F}" type="datetimeFigureOut">
              <a:rPr lang="en-US" smtClean="0"/>
              <a:t>9/11/2024</a:t>
            </a:fld>
            <a:endParaRPr lang="en-US"/>
          </a:p>
        </p:txBody>
      </p:sp>
      <p:sp>
        <p:nvSpPr>
          <p:cNvPr id="5" name="Footer Placeholder 4">
            <a:extLst>
              <a:ext uri="{FF2B5EF4-FFF2-40B4-BE49-F238E27FC236}">
                <a16:creationId xmlns:a16="http://schemas.microsoft.com/office/drawing/2014/main" id="{114D0E2A-6FC6-9D35-7A57-F9E89605527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F776BB5-6797-2A57-EC54-FCDE0E26F301}"/>
              </a:ext>
            </a:extLst>
          </p:cNvPr>
          <p:cNvSpPr>
            <a:spLocks noGrp="1"/>
          </p:cNvSpPr>
          <p:nvPr>
            <p:ph type="sldNum" sz="quarter" idx="12"/>
          </p:nvPr>
        </p:nvSpPr>
        <p:spPr>
          <a:xfrm>
            <a:off x="8610600" y="6356350"/>
            <a:ext cx="2743200" cy="365125"/>
          </a:xfrm>
          <a:prstGeom prst="rect">
            <a:avLst/>
          </a:prstGeom>
        </p:spPr>
        <p:txBody>
          <a:bodyPr/>
          <a:lstStyle/>
          <a:p>
            <a:fld id="{F149F9BE-0ADB-B84C-8FEC-C61A6ABF0DD1}" type="slidenum">
              <a:rPr lang="en-US" smtClean="0"/>
              <a:t>‹#›</a:t>
            </a:fld>
            <a:endParaRPr lang="en-US"/>
          </a:p>
        </p:txBody>
      </p:sp>
    </p:spTree>
    <p:extLst>
      <p:ext uri="{BB962C8B-B14F-4D97-AF65-F5344CB8AC3E}">
        <p14:creationId xmlns:p14="http://schemas.microsoft.com/office/powerpoint/2010/main" val="30905938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C0F2F-2B96-71DB-086F-5D8C9D30D44B}"/>
              </a:ext>
            </a:extLst>
          </p:cNvPr>
          <p:cNvSpPr>
            <a:spLocks noGrp="1"/>
          </p:cNvSpPr>
          <p:nvPr>
            <p:ph type="title"/>
          </p:nvPr>
        </p:nvSpPr>
        <p:spPr>
          <a:xfrm>
            <a:off x="1796143" y="1278506"/>
            <a:ext cx="8083163" cy="1325563"/>
          </a:xfrm>
        </p:spPr>
        <p:txBody>
          <a:bodyPr/>
          <a:lstStyle/>
          <a:p>
            <a:r>
              <a:rPr lang="en-US" dirty="0"/>
              <a:t>Click to edit Master title style</a:t>
            </a:r>
          </a:p>
        </p:txBody>
      </p:sp>
      <p:sp>
        <p:nvSpPr>
          <p:cNvPr id="3" name="Date Placeholder 2">
            <a:extLst>
              <a:ext uri="{FF2B5EF4-FFF2-40B4-BE49-F238E27FC236}">
                <a16:creationId xmlns:a16="http://schemas.microsoft.com/office/drawing/2014/main" id="{5DD50305-B0F0-5FBB-CE41-B2417CAB6884}"/>
              </a:ext>
            </a:extLst>
          </p:cNvPr>
          <p:cNvSpPr>
            <a:spLocks noGrp="1"/>
          </p:cNvSpPr>
          <p:nvPr>
            <p:ph type="dt" sz="half" idx="10"/>
          </p:nvPr>
        </p:nvSpPr>
        <p:spPr/>
        <p:txBody>
          <a:bodyPr/>
          <a:lstStyle/>
          <a:p>
            <a:fld id="{E766C9EE-896C-44DD-83D6-34FBBD90D761}" type="datetimeFigureOut">
              <a:rPr lang="en-US" smtClean="0"/>
              <a:t>9/11/2024</a:t>
            </a:fld>
            <a:endParaRPr lang="en-US"/>
          </a:p>
        </p:txBody>
      </p:sp>
      <p:sp>
        <p:nvSpPr>
          <p:cNvPr id="4" name="Footer Placeholder 3">
            <a:extLst>
              <a:ext uri="{FF2B5EF4-FFF2-40B4-BE49-F238E27FC236}">
                <a16:creationId xmlns:a16="http://schemas.microsoft.com/office/drawing/2014/main" id="{48C12C70-A05D-2A6F-8683-8AF6E4FC3F8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83A16E0-8BF0-4A75-7439-CEECAA5C9048}"/>
              </a:ext>
            </a:extLst>
          </p:cNvPr>
          <p:cNvSpPr>
            <a:spLocks noGrp="1"/>
          </p:cNvSpPr>
          <p:nvPr>
            <p:ph type="sldNum" sz="quarter" idx="12"/>
          </p:nvPr>
        </p:nvSpPr>
        <p:spPr/>
        <p:txBody>
          <a:bodyPr/>
          <a:lstStyle/>
          <a:p>
            <a:fld id="{A059C2A0-FAD9-4D6B-85D7-F5D7523E0A6A}" type="slidenum">
              <a:rPr lang="en-US" smtClean="0"/>
              <a:t>‹#›</a:t>
            </a:fld>
            <a:endParaRPr lang="en-US"/>
          </a:p>
        </p:txBody>
      </p:sp>
      <p:sp>
        <p:nvSpPr>
          <p:cNvPr id="8" name="Content Placeholder 2">
            <a:extLst>
              <a:ext uri="{FF2B5EF4-FFF2-40B4-BE49-F238E27FC236}">
                <a16:creationId xmlns:a16="http://schemas.microsoft.com/office/drawing/2014/main" id="{E07D58F5-1E16-EF12-5DF5-CDECA625B868}"/>
              </a:ext>
            </a:extLst>
          </p:cNvPr>
          <p:cNvSpPr>
            <a:spLocks noGrp="1"/>
          </p:cNvSpPr>
          <p:nvPr>
            <p:ph sz="half" idx="1"/>
          </p:nvPr>
        </p:nvSpPr>
        <p:spPr>
          <a:xfrm>
            <a:off x="1796143" y="2157984"/>
            <a:ext cx="9513888" cy="571951"/>
          </a:xfrm>
        </p:spPr>
        <p:txBody>
          <a:bodyPr wrap="square">
            <a:spAutoFit/>
          </a:bodyPr>
          <a:lstStyle>
            <a:lvl1pPr marL="0" indent="0">
              <a:buNone/>
              <a:defRPr sz="1600" b="1">
                <a:latin typeface="Arial" panose="020B0604020202020204" pitchFamily="34" charset="0"/>
                <a:cs typeface="Arial" panose="020B0604020202020204" pitchFamily="34" charset="0"/>
              </a:defRPr>
            </a:lvl1pPr>
            <a:lvl2pPr marL="457200" indent="0">
              <a:buNone/>
              <a:defRPr sz="1400" b="0" baseline="0">
                <a:latin typeface="Arial" panose="020B0604020202020204" pitchFamily="34" charset="0"/>
              </a:defRPr>
            </a:lvl2pPr>
            <a:lvl3pPr marL="914400" indent="0">
              <a:buNone/>
              <a:defRPr sz="1200"/>
            </a:lvl3pPr>
            <a:lvl4pPr marL="1371600" indent="0">
              <a:buNone/>
              <a:defRPr sz="1000"/>
            </a:lvl4pPr>
            <a:lvl5pPr>
              <a:defRPr sz="1000"/>
            </a:lvl5pPr>
          </a:lstStyle>
          <a:p>
            <a:pPr lvl="0"/>
            <a:r>
              <a:rPr lang="en-US"/>
              <a:t>Click to edit Master text styles</a:t>
            </a:r>
          </a:p>
          <a:p>
            <a:pPr lvl="1"/>
            <a:r>
              <a:rPr lang="en-US"/>
              <a:t>Second level</a:t>
            </a:r>
          </a:p>
        </p:txBody>
      </p:sp>
      <p:sp>
        <p:nvSpPr>
          <p:cNvPr id="12" name="Content Placeholder 2">
            <a:extLst>
              <a:ext uri="{FF2B5EF4-FFF2-40B4-BE49-F238E27FC236}">
                <a16:creationId xmlns:a16="http://schemas.microsoft.com/office/drawing/2014/main" id="{93EF4EAF-F45D-CD9F-541C-DE7612EC6CC9}"/>
              </a:ext>
            </a:extLst>
          </p:cNvPr>
          <p:cNvSpPr>
            <a:spLocks noGrp="1"/>
          </p:cNvSpPr>
          <p:nvPr>
            <p:ph sz="half" idx="13"/>
          </p:nvPr>
        </p:nvSpPr>
        <p:spPr>
          <a:xfrm>
            <a:off x="1796143" y="3097095"/>
            <a:ext cx="9513888" cy="571951"/>
          </a:xfrm>
        </p:spPr>
        <p:txBody>
          <a:bodyPr wrap="square">
            <a:spAutoFit/>
          </a:bodyPr>
          <a:lstStyle>
            <a:lvl1pPr marL="0" indent="0">
              <a:buNone/>
              <a:defRPr sz="1600" b="1">
                <a:latin typeface="Arial" panose="020B0604020202020204" pitchFamily="34" charset="0"/>
                <a:cs typeface="Arial" panose="020B0604020202020204" pitchFamily="34" charset="0"/>
              </a:defRPr>
            </a:lvl1pPr>
            <a:lvl2pPr marL="457200" indent="0">
              <a:buNone/>
              <a:defRPr sz="1400" b="0" baseline="0">
                <a:latin typeface="Arial" panose="020B0604020202020204" pitchFamily="34" charset="0"/>
              </a:defRPr>
            </a:lvl2pPr>
            <a:lvl3pPr marL="914400" indent="0">
              <a:buNone/>
              <a:defRPr sz="1200"/>
            </a:lvl3pPr>
            <a:lvl4pPr marL="1371600" indent="0">
              <a:buNone/>
              <a:defRPr sz="1000"/>
            </a:lvl4pPr>
            <a:lvl5pPr>
              <a:defRPr sz="1000"/>
            </a:lvl5pPr>
          </a:lstStyle>
          <a:p>
            <a:pPr lvl="0"/>
            <a:r>
              <a:rPr lang="en-US"/>
              <a:t>Click to edit Master text styles</a:t>
            </a:r>
          </a:p>
          <a:p>
            <a:pPr lvl="1"/>
            <a:r>
              <a:rPr lang="en-US"/>
              <a:t>Second level</a:t>
            </a:r>
          </a:p>
        </p:txBody>
      </p:sp>
      <p:sp>
        <p:nvSpPr>
          <p:cNvPr id="15" name="Content Placeholder 2">
            <a:extLst>
              <a:ext uri="{FF2B5EF4-FFF2-40B4-BE49-F238E27FC236}">
                <a16:creationId xmlns:a16="http://schemas.microsoft.com/office/drawing/2014/main" id="{363A30B4-7514-1919-7D78-EF04FD7A6EBE}"/>
              </a:ext>
            </a:extLst>
          </p:cNvPr>
          <p:cNvSpPr>
            <a:spLocks noGrp="1"/>
          </p:cNvSpPr>
          <p:nvPr>
            <p:ph sz="half" idx="14"/>
          </p:nvPr>
        </p:nvSpPr>
        <p:spPr>
          <a:xfrm>
            <a:off x="1796143" y="4102439"/>
            <a:ext cx="9513888" cy="571951"/>
          </a:xfrm>
        </p:spPr>
        <p:txBody>
          <a:bodyPr wrap="square">
            <a:spAutoFit/>
          </a:bodyPr>
          <a:lstStyle>
            <a:lvl1pPr marL="0" indent="0">
              <a:buNone/>
              <a:defRPr sz="1600" b="1">
                <a:latin typeface="Arial" panose="020B0604020202020204" pitchFamily="34" charset="0"/>
                <a:cs typeface="Arial" panose="020B0604020202020204" pitchFamily="34" charset="0"/>
              </a:defRPr>
            </a:lvl1pPr>
            <a:lvl2pPr marL="457200" indent="0">
              <a:buNone/>
              <a:defRPr sz="1400" b="0" baseline="0">
                <a:latin typeface="Arial" panose="020B0604020202020204" pitchFamily="34" charset="0"/>
              </a:defRPr>
            </a:lvl2pPr>
            <a:lvl3pPr marL="914400" indent="0">
              <a:buNone/>
              <a:defRPr sz="1200"/>
            </a:lvl3pPr>
            <a:lvl4pPr marL="1371600" indent="0">
              <a:buNone/>
              <a:defRPr sz="1000"/>
            </a:lvl4pPr>
            <a:lvl5pPr>
              <a:defRPr sz="1000"/>
            </a:lvl5pPr>
          </a:lstStyle>
          <a:p>
            <a:pPr lvl="0"/>
            <a:r>
              <a:rPr lang="en-US"/>
              <a:t>Click to edit Master text styles</a:t>
            </a:r>
          </a:p>
          <a:p>
            <a:pPr lvl="1"/>
            <a:r>
              <a:rPr lang="en-US"/>
              <a:t>Second level</a:t>
            </a:r>
          </a:p>
        </p:txBody>
      </p:sp>
      <p:sp>
        <p:nvSpPr>
          <p:cNvPr id="18" name="Content Placeholder 2">
            <a:extLst>
              <a:ext uri="{FF2B5EF4-FFF2-40B4-BE49-F238E27FC236}">
                <a16:creationId xmlns:a16="http://schemas.microsoft.com/office/drawing/2014/main" id="{ABEC6ED6-D13F-CD1F-22B2-84C30D1318EA}"/>
              </a:ext>
            </a:extLst>
          </p:cNvPr>
          <p:cNvSpPr>
            <a:spLocks noGrp="1"/>
          </p:cNvSpPr>
          <p:nvPr>
            <p:ph sz="half" idx="15"/>
          </p:nvPr>
        </p:nvSpPr>
        <p:spPr>
          <a:xfrm>
            <a:off x="1796143" y="5141686"/>
            <a:ext cx="9513888" cy="571951"/>
          </a:xfrm>
        </p:spPr>
        <p:txBody>
          <a:bodyPr wrap="square">
            <a:spAutoFit/>
          </a:bodyPr>
          <a:lstStyle>
            <a:lvl1pPr marL="0" indent="0">
              <a:buNone/>
              <a:defRPr sz="1600" b="1">
                <a:latin typeface="Arial" panose="020B0604020202020204" pitchFamily="34" charset="0"/>
                <a:cs typeface="Arial" panose="020B0604020202020204" pitchFamily="34" charset="0"/>
              </a:defRPr>
            </a:lvl1pPr>
            <a:lvl2pPr marL="457200" indent="0">
              <a:buNone/>
              <a:defRPr sz="1400" b="0" baseline="0">
                <a:latin typeface="Arial" panose="020B0604020202020204" pitchFamily="34" charset="0"/>
              </a:defRPr>
            </a:lvl2pPr>
            <a:lvl3pPr marL="914400" indent="0">
              <a:buNone/>
              <a:defRPr sz="1200"/>
            </a:lvl3pPr>
            <a:lvl4pPr marL="1371600" indent="0">
              <a:buNone/>
              <a:defRPr sz="1000"/>
            </a:lvl4pPr>
            <a:lvl5pPr>
              <a:defRPr sz="1000"/>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2724356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BED41-6F21-48A1-81D2-A7F9EC20034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6AB5179-C7F9-41CA-865C-F1972B5B969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1D3AC83-8151-4A6D-970E-815724A3A702}"/>
              </a:ext>
            </a:extLst>
          </p:cNvPr>
          <p:cNvSpPr>
            <a:spLocks noGrp="1"/>
          </p:cNvSpPr>
          <p:nvPr>
            <p:ph type="dt" sz="half" idx="10"/>
          </p:nvPr>
        </p:nvSpPr>
        <p:spPr/>
        <p:txBody>
          <a:bodyPr/>
          <a:lstStyle/>
          <a:p>
            <a:fld id="{D454B896-F8EC-4E9E-B1D0-1ADC63328EF5}" type="datetimeFigureOut">
              <a:rPr lang="en-US" smtClean="0"/>
              <a:t>9/11/2024</a:t>
            </a:fld>
            <a:endParaRPr lang="en-US" dirty="0"/>
          </a:p>
        </p:txBody>
      </p:sp>
      <p:sp>
        <p:nvSpPr>
          <p:cNvPr id="5" name="Footer Placeholder 4">
            <a:extLst>
              <a:ext uri="{FF2B5EF4-FFF2-40B4-BE49-F238E27FC236}">
                <a16:creationId xmlns:a16="http://schemas.microsoft.com/office/drawing/2014/main" id="{85C8F3D4-42AF-4C0C-9CAF-5CF93A88A280}"/>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1BD77219-8D15-40EC-8C48-0475B320B5C7}"/>
              </a:ext>
            </a:extLst>
          </p:cNvPr>
          <p:cNvSpPr>
            <a:spLocks noGrp="1"/>
          </p:cNvSpPr>
          <p:nvPr>
            <p:ph type="sldNum" sz="quarter" idx="12"/>
          </p:nvPr>
        </p:nvSpPr>
        <p:spPr>
          <a:xfrm>
            <a:off x="9202270" y="6338794"/>
            <a:ext cx="2743200" cy="365125"/>
          </a:xfrm>
          <a:prstGeom prst="rect">
            <a:avLst/>
          </a:prstGeom>
        </p:spPr>
        <p:txBody>
          <a:bodyPr/>
          <a:lstStyle>
            <a:lvl1pPr>
              <a:defRPr sz="1050" b="0" i="0">
                <a:solidFill>
                  <a:srgbClr val="414042"/>
                </a:solidFill>
                <a:latin typeface="Arial" panose="020B0604020202020204" pitchFamily="34" charset="0"/>
                <a:cs typeface="Arial" panose="020B0604020202020204" pitchFamily="34" charset="0"/>
              </a:defRPr>
            </a:lvl1pPr>
          </a:lstStyle>
          <a:p>
            <a:fld id="{8317B8E2-B074-4E64-9FA1-7582D2EAE08F}" type="slidenum">
              <a:rPr lang="en-US" smtClean="0"/>
              <a:pPr/>
              <a:t>‹#›</a:t>
            </a:fld>
            <a:endParaRPr lang="en-US" dirty="0"/>
          </a:p>
        </p:txBody>
      </p:sp>
    </p:spTree>
    <p:extLst>
      <p:ext uri="{BB962C8B-B14F-4D97-AF65-F5344CB8AC3E}">
        <p14:creationId xmlns:p14="http://schemas.microsoft.com/office/powerpoint/2010/main" val="17166638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AF92D-F856-4A7E-BC08-0DE500689E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6E48050-F1F4-4EF1-9CE3-AABEE4B476D2}"/>
              </a:ext>
            </a:extLst>
          </p:cNvPr>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F17579-3886-4C6D-959C-4428A1145748}"/>
              </a:ext>
            </a:extLst>
          </p:cNvPr>
          <p:cNvSpPr>
            <a:spLocks noGrp="1"/>
          </p:cNvSpPr>
          <p:nvPr>
            <p:ph type="dt" sz="half" idx="10"/>
          </p:nvPr>
        </p:nvSpPr>
        <p:spPr/>
        <p:txBody>
          <a:bodyPr/>
          <a:lstStyle/>
          <a:p>
            <a:fld id="{D454B896-F8EC-4E9E-B1D0-1ADC63328EF5}" type="datetimeFigureOut">
              <a:rPr lang="en-US" smtClean="0"/>
              <a:t>9/11/2024</a:t>
            </a:fld>
            <a:endParaRPr lang="en-US" dirty="0"/>
          </a:p>
        </p:txBody>
      </p:sp>
      <p:sp>
        <p:nvSpPr>
          <p:cNvPr id="5" name="Footer Placeholder 4">
            <a:extLst>
              <a:ext uri="{FF2B5EF4-FFF2-40B4-BE49-F238E27FC236}">
                <a16:creationId xmlns:a16="http://schemas.microsoft.com/office/drawing/2014/main" id="{E5A50AB9-7C0F-43AE-B10A-164B6089697F}"/>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5">
            <a:extLst>
              <a:ext uri="{FF2B5EF4-FFF2-40B4-BE49-F238E27FC236}">
                <a16:creationId xmlns:a16="http://schemas.microsoft.com/office/drawing/2014/main" id="{6AF1B295-BB94-6D46-839E-BA7E85BF2846}"/>
              </a:ext>
            </a:extLst>
          </p:cNvPr>
          <p:cNvSpPr>
            <a:spLocks noGrp="1"/>
          </p:cNvSpPr>
          <p:nvPr>
            <p:ph type="sldNum" sz="quarter" idx="4"/>
          </p:nvPr>
        </p:nvSpPr>
        <p:spPr>
          <a:xfrm>
            <a:off x="9202270" y="6338794"/>
            <a:ext cx="2743200" cy="365125"/>
          </a:xfrm>
          <a:prstGeom prst="rect">
            <a:avLst/>
          </a:prstGeom>
        </p:spPr>
        <p:txBody>
          <a:bodyPr anchor="ctr"/>
          <a:lstStyle>
            <a:lvl1pPr algn="r">
              <a:defRPr sz="1050" b="0" i="0">
                <a:solidFill>
                  <a:srgbClr val="414042"/>
                </a:solidFill>
                <a:latin typeface="Arial" panose="020B0604020202020204" pitchFamily="34" charset="0"/>
                <a:cs typeface="Arial" panose="020B0604020202020204" pitchFamily="34" charset="0"/>
              </a:defRPr>
            </a:lvl1pPr>
          </a:lstStyle>
          <a:p>
            <a:fld id="{8317B8E2-B074-4E64-9FA1-7582D2EAE08F}" type="slidenum">
              <a:rPr lang="en-US" smtClean="0"/>
              <a:pPr/>
              <a:t>‹#›</a:t>
            </a:fld>
            <a:endParaRPr lang="en-US" dirty="0"/>
          </a:p>
        </p:txBody>
      </p:sp>
    </p:spTree>
    <p:extLst>
      <p:ext uri="{BB962C8B-B14F-4D97-AF65-F5344CB8AC3E}">
        <p14:creationId xmlns:p14="http://schemas.microsoft.com/office/powerpoint/2010/main" val="24538106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ocations">
    <p:bg>
      <p:bgPr>
        <a:gradFill>
          <a:gsLst>
            <a:gs pos="0">
              <a:srgbClr val="214292"/>
            </a:gs>
            <a:gs pos="100000">
              <a:srgbClr val="123057"/>
            </a:gs>
          </a:gsLst>
          <a:lin ang="27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FAA31-6162-324D-9475-3F2352FE81C4}"/>
              </a:ext>
            </a:extLst>
          </p:cNvPr>
          <p:cNvSpPr>
            <a:spLocks noGrp="1"/>
          </p:cNvSpPr>
          <p:nvPr>
            <p:ph type="title"/>
          </p:nvPr>
        </p:nvSpPr>
        <p:spPr>
          <a:xfrm>
            <a:off x="3487271" y="468872"/>
            <a:ext cx="7693873" cy="1325563"/>
          </a:xfrm>
        </p:spPr>
        <p:txBody>
          <a:bodyPr/>
          <a:lstStyle/>
          <a:p>
            <a:r>
              <a:rPr lang="en-US" dirty="0"/>
              <a:t>Click to edit Master title style</a:t>
            </a:r>
          </a:p>
        </p:txBody>
      </p:sp>
      <p:sp>
        <p:nvSpPr>
          <p:cNvPr id="3" name="Date Placeholder 2">
            <a:extLst>
              <a:ext uri="{FF2B5EF4-FFF2-40B4-BE49-F238E27FC236}">
                <a16:creationId xmlns:a16="http://schemas.microsoft.com/office/drawing/2014/main" id="{30B8DBED-C04A-4F48-95AC-A14E5710CEC1}"/>
              </a:ext>
            </a:extLst>
          </p:cNvPr>
          <p:cNvSpPr>
            <a:spLocks noGrp="1"/>
          </p:cNvSpPr>
          <p:nvPr>
            <p:ph type="dt" sz="half" idx="10"/>
          </p:nvPr>
        </p:nvSpPr>
        <p:spPr/>
        <p:txBody>
          <a:bodyPr/>
          <a:lstStyle/>
          <a:p>
            <a:fld id="{D454B896-F8EC-4E9E-B1D0-1ADC63328EF5}" type="datetimeFigureOut">
              <a:rPr lang="en-US" smtClean="0"/>
              <a:t>9/11/2024</a:t>
            </a:fld>
            <a:endParaRPr lang="en-US" dirty="0"/>
          </a:p>
        </p:txBody>
      </p:sp>
    </p:spTree>
    <p:extLst>
      <p:ext uri="{BB962C8B-B14F-4D97-AF65-F5344CB8AC3E}">
        <p14:creationId xmlns:p14="http://schemas.microsoft.com/office/powerpoint/2010/main" val="21846892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BED41-6F21-48A1-81D2-A7F9EC20034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6AB5179-C7F9-41CA-865C-F1972B5B969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1D3AC83-8151-4A6D-970E-815724A3A702}"/>
              </a:ext>
            </a:extLst>
          </p:cNvPr>
          <p:cNvSpPr>
            <a:spLocks noGrp="1"/>
          </p:cNvSpPr>
          <p:nvPr>
            <p:ph type="dt" sz="half" idx="10"/>
          </p:nvPr>
        </p:nvSpPr>
        <p:spPr/>
        <p:txBody>
          <a:bodyPr/>
          <a:lstStyle/>
          <a:p>
            <a:fld id="{D454B896-F8EC-4E9E-B1D0-1ADC63328EF5}" type="datetimeFigureOut">
              <a:rPr lang="en-US" smtClean="0"/>
              <a:t>9/11/2024</a:t>
            </a:fld>
            <a:endParaRPr lang="en-US" dirty="0"/>
          </a:p>
        </p:txBody>
      </p:sp>
      <p:sp>
        <p:nvSpPr>
          <p:cNvPr id="5" name="Footer Placeholder 4">
            <a:extLst>
              <a:ext uri="{FF2B5EF4-FFF2-40B4-BE49-F238E27FC236}">
                <a16:creationId xmlns:a16="http://schemas.microsoft.com/office/drawing/2014/main" id="{85C8F3D4-42AF-4C0C-9CAF-5CF93A88A280}"/>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1BD77219-8D15-40EC-8C48-0475B320B5C7}"/>
              </a:ext>
            </a:extLst>
          </p:cNvPr>
          <p:cNvSpPr>
            <a:spLocks noGrp="1"/>
          </p:cNvSpPr>
          <p:nvPr>
            <p:ph type="sldNum" sz="quarter" idx="12"/>
          </p:nvPr>
        </p:nvSpPr>
        <p:spPr>
          <a:xfrm>
            <a:off x="9202270" y="6338794"/>
            <a:ext cx="2743200" cy="365125"/>
          </a:xfrm>
          <a:prstGeom prst="rect">
            <a:avLst/>
          </a:prstGeom>
        </p:spPr>
        <p:txBody>
          <a:bodyPr/>
          <a:lstStyle>
            <a:lvl1pPr>
              <a:defRPr sz="1050" b="0" i="0">
                <a:solidFill>
                  <a:srgbClr val="414042"/>
                </a:solidFill>
                <a:latin typeface="Arial" panose="020B0604020202020204" pitchFamily="34" charset="0"/>
                <a:cs typeface="Arial" panose="020B0604020202020204" pitchFamily="34" charset="0"/>
              </a:defRPr>
            </a:lvl1pPr>
          </a:lstStyle>
          <a:p>
            <a:fld id="{8317B8E2-B074-4E64-9FA1-7582D2EAE08F}" type="slidenum">
              <a:rPr lang="en-US" smtClean="0"/>
              <a:pPr/>
              <a:t>‹#›</a:t>
            </a:fld>
            <a:endParaRPr lang="en-US" dirty="0"/>
          </a:p>
        </p:txBody>
      </p:sp>
    </p:spTree>
    <p:extLst>
      <p:ext uri="{BB962C8B-B14F-4D97-AF65-F5344CB8AC3E}">
        <p14:creationId xmlns:p14="http://schemas.microsoft.com/office/powerpoint/2010/main" val="36348522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descr="A person wearing a hard hat and standing next to a machine&#10;&#10;Description automatically generated">
            <a:extLst>
              <a:ext uri="{FF2B5EF4-FFF2-40B4-BE49-F238E27FC236}">
                <a16:creationId xmlns:a16="http://schemas.microsoft.com/office/drawing/2014/main" id="{D3865349-F04C-1FFC-E487-8A8A12C113A2}"/>
              </a:ext>
            </a:extLst>
          </p:cNvPr>
          <p:cNvPicPr>
            <a:picLocks noChangeAspect="1"/>
          </p:cNvPicPr>
          <p:nvPr userDrawn="1"/>
        </p:nvPicPr>
        <p:blipFill rotWithShape="1">
          <a:blip r:embed="rId2" cstate="screen">
            <a:alphaModFix amt="16000"/>
            <a:extLst>
              <a:ext uri="{28A0092B-C50C-407E-A947-70E740481C1C}">
                <a14:useLocalDpi xmlns:a14="http://schemas.microsoft.com/office/drawing/2010/main"/>
              </a:ext>
            </a:extLst>
          </a:blip>
          <a:srcRect/>
          <a:stretch/>
        </p:blipFill>
        <p:spPr>
          <a:xfrm>
            <a:off x="-1" y="-1"/>
            <a:ext cx="12192001" cy="6846887"/>
          </a:xfrm>
          <a:prstGeom prst="rect">
            <a:avLst/>
          </a:prstGeom>
        </p:spPr>
      </p:pic>
      <p:sp>
        <p:nvSpPr>
          <p:cNvPr id="8" name="Rectangle 7">
            <a:extLst>
              <a:ext uri="{FF2B5EF4-FFF2-40B4-BE49-F238E27FC236}">
                <a16:creationId xmlns:a16="http://schemas.microsoft.com/office/drawing/2014/main" id="{B9062361-1F20-673F-5A0A-879DFD1366B1}"/>
              </a:ext>
            </a:extLst>
          </p:cNvPr>
          <p:cNvSpPr/>
          <p:nvPr userDrawn="1"/>
        </p:nvSpPr>
        <p:spPr>
          <a:xfrm>
            <a:off x="0" y="6718450"/>
            <a:ext cx="12192000" cy="139549"/>
          </a:xfrm>
          <a:prstGeom prst="rect">
            <a:avLst/>
          </a:prstGeom>
          <a:gradFill flip="none" rotWithShape="1">
            <a:gsLst>
              <a:gs pos="0">
                <a:srgbClr val="FFCA39"/>
              </a:gs>
              <a:gs pos="48000">
                <a:srgbClr val="5FBB46"/>
              </a:gs>
              <a:gs pos="100000">
                <a:srgbClr val="598DD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B4EBA449-8707-D218-2FD9-2AFF9C9ED4B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556750" y="590550"/>
            <a:ext cx="1968500" cy="901700"/>
          </a:xfrm>
          <a:prstGeom prst="rect">
            <a:avLst/>
          </a:prstGeom>
        </p:spPr>
      </p:pic>
      <p:pic>
        <p:nvPicPr>
          <p:cNvPr id="10" name="Graphic 9">
            <a:extLst>
              <a:ext uri="{FF2B5EF4-FFF2-40B4-BE49-F238E27FC236}">
                <a16:creationId xmlns:a16="http://schemas.microsoft.com/office/drawing/2014/main" id="{8E8328C3-AB28-34EA-F81D-437DA82C0AE4}"/>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193311" y="4559445"/>
            <a:ext cx="1333500" cy="1562100"/>
          </a:xfrm>
          <a:prstGeom prst="rect">
            <a:avLst/>
          </a:prstGeom>
        </p:spPr>
      </p:pic>
    </p:spTree>
    <p:extLst>
      <p:ext uri="{BB962C8B-B14F-4D97-AF65-F5344CB8AC3E}">
        <p14:creationId xmlns:p14="http://schemas.microsoft.com/office/powerpoint/2010/main" val="11136860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AF92D-F856-4A7E-BC08-0DE500689E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6E48050-F1F4-4EF1-9CE3-AABEE4B476D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F17579-3886-4C6D-959C-4428A1145748}"/>
              </a:ext>
            </a:extLst>
          </p:cNvPr>
          <p:cNvSpPr>
            <a:spLocks noGrp="1"/>
          </p:cNvSpPr>
          <p:nvPr>
            <p:ph type="dt" sz="half" idx="10"/>
          </p:nvPr>
        </p:nvSpPr>
        <p:spPr/>
        <p:txBody>
          <a:bodyPr/>
          <a:lstStyle/>
          <a:p>
            <a:fld id="{D454B896-F8EC-4E9E-B1D0-1ADC63328EF5}" type="datetimeFigureOut">
              <a:rPr lang="en-US" smtClean="0"/>
              <a:t>9/11/2024</a:t>
            </a:fld>
            <a:endParaRPr lang="en-US" dirty="0"/>
          </a:p>
        </p:txBody>
      </p:sp>
      <p:sp>
        <p:nvSpPr>
          <p:cNvPr id="5" name="Footer Placeholder 4">
            <a:extLst>
              <a:ext uri="{FF2B5EF4-FFF2-40B4-BE49-F238E27FC236}">
                <a16:creationId xmlns:a16="http://schemas.microsoft.com/office/drawing/2014/main" id="{E5A50AB9-7C0F-43AE-B10A-164B6089697F}"/>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5">
            <a:extLst>
              <a:ext uri="{FF2B5EF4-FFF2-40B4-BE49-F238E27FC236}">
                <a16:creationId xmlns:a16="http://schemas.microsoft.com/office/drawing/2014/main" id="{6AF1B295-BB94-6D46-839E-BA7E85BF2846}"/>
              </a:ext>
            </a:extLst>
          </p:cNvPr>
          <p:cNvSpPr>
            <a:spLocks noGrp="1"/>
          </p:cNvSpPr>
          <p:nvPr>
            <p:ph type="sldNum" sz="quarter" idx="4"/>
          </p:nvPr>
        </p:nvSpPr>
        <p:spPr>
          <a:xfrm>
            <a:off x="9202270" y="6338794"/>
            <a:ext cx="2743200" cy="365125"/>
          </a:xfrm>
          <a:prstGeom prst="rect">
            <a:avLst/>
          </a:prstGeom>
        </p:spPr>
        <p:txBody>
          <a:bodyPr anchor="ctr"/>
          <a:lstStyle>
            <a:lvl1pPr algn="r">
              <a:defRPr sz="1050" b="0" i="0">
                <a:solidFill>
                  <a:srgbClr val="414042"/>
                </a:solidFill>
                <a:latin typeface="Arial" panose="020B0604020202020204" pitchFamily="34" charset="0"/>
                <a:cs typeface="Arial" panose="020B0604020202020204" pitchFamily="34" charset="0"/>
              </a:defRPr>
            </a:lvl1pPr>
          </a:lstStyle>
          <a:p>
            <a:fld id="{8317B8E2-B074-4E64-9FA1-7582D2EAE08F}" type="slidenum">
              <a:rPr lang="en-US" smtClean="0"/>
              <a:pPr/>
              <a:t>‹#›</a:t>
            </a:fld>
            <a:endParaRPr lang="en-US" dirty="0"/>
          </a:p>
        </p:txBody>
      </p:sp>
    </p:spTree>
    <p:extLst>
      <p:ext uri="{BB962C8B-B14F-4D97-AF65-F5344CB8AC3E}">
        <p14:creationId xmlns:p14="http://schemas.microsoft.com/office/powerpoint/2010/main" val="36959818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ocations">
    <p:bg>
      <p:bgPr>
        <a:gradFill>
          <a:gsLst>
            <a:gs pos="0">
              <a:srgbClr val="214292"/>
            </a:gs>
            <a:gs pos="100000">
              <a:srgbClr val="123057"/>
            </a:gs>
          </a:gsLst>
          <a:lin ang="27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FAA31-6162-324D-9475-3F2352FE81C4}"/>
              </a:ext>
            </a:extLst>
          </p:cNvPr>
          <p:cNvSpPr>
            <a:spLocks noGrp="1"/>
          </p:cNvSpPr>
          <p:nvPr>
            <p:ph type="title"/>
          </p:nvPr>
        </p:nvSpPr>
        <p:spPr>
          <a:xfrm>
            <a:off x="3487271" y="468872"/>
            <a:ext cx="7693873" cy="1325563"/>
          </a:xfrm>
        </p:spPr>
        <p:txBody>
          <a:bodyPr/>
          <a:lstStyle/>
          <a:p>
            <a:r>
              <a:rPr lang="en-US" dirty="0"/>
              <a:t>Click to edit Master title style</a:t>
            </a:r>
          </a:p>
        </p:txBody>
      </p:sp>
      <p:sp>
        <p:nvSpPr>
          <p:cNvPr id="3" name="Date Placeholder 2">
            <a:extLst>
              <a:ext uri="{FF2B5EF4-FFF2-40B4-BE49-F238E27FC236}">
                <a16:creationId xmlns:a16="http://schemas.microsoft.com/office/drawing/2014/main" id="{30B8DBED-C04A-4F48-95AC-A14E5710CEC1}"/>
              </a:ext>
            </a:extLst>
          </p:cNvPr>
          <p:cNvSpPr>
            <a:spLocks noGrp="1"/>
          </p:cNvSpPr>
          <p:nvPr>
            <p:ph type="dt" sz="half" idx="10"/>
          </p:nvPr>
        </p:nvSpPr>
        <p:spPr/>
        <p:txBody>
          <a:bodyPr/>
          <a:lstStyle/>
          <a:p>
            <a:fld id="{D454B896-F8EC-4E9E-B1D0-1ADC63328EF5}" type="datetimeFigureOut">
              <a:rPr lang="en-US" smtClean="0"/>
              <a:t>9/11/2024</a:t>
            </a:fld>
            <a:endParaRPr lang="en-US" dirty="0"/>
          </a:p>
        </p:txBody>
      </p:sp>
    </p:spTree>
    <p:extLst>
      <p:ext uri="{BB962C8B-B14F-4D97-AF65-F5344CB8AC3E}">
        <p14:creationId xmlns:p14="http://schemas.microsoft.com/office/powerpoint/2010/main" val="31630976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BED41-6F21-48A1-81D2-A7F9EC20034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6AB5179-C7F9-41CA-865C-F1972B5B969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1D3AC83-8151-4A6D-970E-815724A3A702}"/>
              </a:ext>
            </a:extLst>
          </p:cNvPr>
          <p:cNvSpPr>
            <a:spLocks noGrp="1"/>
          </p:cNvSpPr>
          <p:nvPr>
            <p:ph type="dt" sz="half" idx="10"/>
          </p:nvPr>
        </p:nvSpPr>
        <p:spPr/>
        <p:txBody>
          <a:bodyPr/>
          <a:lstStyle/>
          <a:p>
            <a:fld id="{D454B896-F8EC-4E9E-B1D0-1ADC63328EF5}" type="datetimeFigureOut">
              <a:rPr lang="en-US" smtClean="0"/>
              <a:t>9/11/2024</a:t>
            </a:fld>
            <a:endParaRPr lang="en-US" dirty="0"/>
          </a:p>
        </p:txBody>
      </p:sp>
      <p:sp>
        <p:nvSpPr>
          <p:cNvPr id="5" name="Footer Placeholder 4">
            <a:extLst>
              <a:ext uri="{FF2B5EF4-FFF2-40B4-BE49-F238E27FC236}">
                <a16:creationId xmlns:a16="http://schemas.microsoft.com/office/drawing/2014/main" id="{85C8F3D4-42AF-4C0C-9CAF-5CF93A88A280}"/>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1BD77219-8D15-40EC-8C48-0475B320B5C7}"/>
              </a:ext>
            </a:extLst>
          </p:cNvPr>
          <p:cNvSpPr>
            <a:spLocks noGrp="1"/>
          </p:cNvSpPr>
          <p:nvPr>
            <p:ph type="sldNum" sz="quarter" idx="12"/>
          </p:nvPr>
        </p:nvSpPr>
        <p:spPr>
          <a:xfrm>
            <a:off x="9202270" y="6338794"/>
            <a:ext cx="2743200" cy="365125"/>
          </a:xfrm>
          <a:prstGeom prst="rect">
            <a:avLst/>
          </a:prstGeom>
        </p:spPr>
        <p:txBody>
          <a:bodyPr/>
          <a:lstStyle>
            <a:lvl1pPr>
              <a:defRPr sz="1050" b="0" i="0">
                <a:solidFill>
                  <a:srgbClr val="414042"/>
                </a:solidFill>
                <a:latin typeface="Arial" panose="020B0604020202020204" pitchFamily="34" charset="0"/>
                <a:cs typeface="Arial" panose="020B0604020202020204" pitchFamily="34" charset="0"/>
              </a:defRPr>
            </a:lvl1pPr>
          </a:lstStyle>
          <a:p>
            <a:fld id="{8317B8E2-B074-4E64-9FA1-7582D2EAE08F}" type="slidenum">
              <a:rPr lang="en-US" smtClean="0"/>
              <a:pPr/>
              <a:t>‹#›</a:t>
            </a:fld>
            <a:endParaRPr lang="en-US" dirty="0"/>
          </a:p>
        </p:txBody>
      </p:sp>
    </p:spTree>
    <p:extLst>
      <p:ext uri="{BB962C8B-B14F-4D97-AF65-F5344CB8AC3E}">
        <p14:creationId xmlns:p14="http://schemas.microsoft.com/office/powerpoint/2010/main" val="31090211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AF92D-F856-4A7E-BC08-0DE500689E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6E48050-F1F4-4EF1-9CE3-AABEE4B476D2}"/>
              </a:ext>
            </a:extLst>
          </p:cNvPr>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F17579-3886-4C6D-959C-4428A1145748}"/>
              </a:ext>
            </a:extLst>
          </p:cNvPr>
          <p:cNvSpPr>
            <a:spLocks noGrp="1"/>
          </p:cNvSpPr>
          <p:nvPr>
            <p:ph type="dt" sz="half" idx="10"/>
          </p:nvPr>
        </p:nvSpPr>
        <p:spPr/>
        <p:txBody>
          <a:bodyPr/>
          <a:lstStyle/>
          <a:p>
            <a:fld id="{D454B896-F8EC-4E9E-B1D0-1ADC63328EF5}" type="datetimeFigureOut">
              <a:rPr lang="en-US" smtClean="0"/>
              <a:t>9/11/2024</a:t>
            </a:fld>
            <a:endParaRPr lang="en-US" dirty="0"/>
          </a:p>
        </p:txBody>
      </p:sp>
      <p:sp>
        <p:nvSpPr>
          <p:cNvPr id="5" name="Footer Placeholder 4">
            <a:extLst>
              <a:ext uri="{FF2B5EF4-FFF2-40B4-BE49-F238E27FC236}">
                <a16:creationId xmlns:a16="http://schemas.microsoft.com/office/drawing/2014/main" id="{E5A50AB9-7C0F-43AE-B10A-164B6089697F}"/>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5">
            <a:extLst>
              <a:ext uri="{FF2B5EF4-FFF2-40B4-BE49-F238E27FC236}">
                <a16:creationId xmlns:a16="http://schemas.microsoft.com/office/drawing/2014/main" id="{6AF1B295-BB94-6D46-839E-BA7E85BF2846}"/>
              </a:ext>
            </a:extLst>
          </p:cNvPr>
          <p:cNvSpPr>
            <a:spLocks noGrp="1"/>
          </p:cNvSpPr>
          <p:nvPr>
            <p:ph type="sldNum" sz="quarter" idx="4"/>
          </p:nvPr>
        </p:nvSpPr>
        <p:spPr>
          <a:xfrm>
            <a:off x="9202270" y="6338794"/>
            <a:ext cx="2743200" cy="365125"/>
          </a:xfrm>
          <a:prstGeom prst="rect">
            <a:avLst/>
          </a:prstGeom>
        </p:spPr>
        <p:txBody>
          <a:bodyPr anchor="ctr"/>
          <a:lstStyle>
            <a:lvl1pPr algn="r">
              <a:defRPr sz="1050" b="0" i="0">
                <a:solidFill>
                  <a:srgbClr val="414042"/>
                </a:solidFill>
                <a:latin typeface="Arial" panose="020B0604020202020204" pitchFamily="34" charset="0"/>
                <a:cs typeface="Arial" panose="020B0604020202020204" pitchFamily="34" charset="0"/>
              </a:defRPr>
            </a:lvl1pPr>
          </a:lstStyle>
          <a:p>
            <a:fld id="{8317B8E2-B074-4E64-9FA1-7582D2EAE08F}" type="slidenum">
              <a:rPr lang="en-US" smtClean="0"/>
              <a:pPr/>
              <a:t>‹#›</a:t>
            </a:fld>
            <a:endParaRPr lang="en-US" dirty="0"/>
          </a:p>
        </p:txBody>
      </p:sp>
    </p:spTree>
    <p:extLst>
      <p:ext uri="{BB962C8B-B14F-4D97-AF65-F5344CB8AC3E}">
        <p14:creationId xmlns:p14="http://schemas.microsoft.com/office/powerpoint/2010/main" val="9121162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ocations">
    <p:bg>
      <p:bgPr>
        <a:gradFill>
          <a:gsLst>
            <a:gs pos="0">
              <a:srgbClr val="214292"/>
            </a:gs>
            <a:gs pos="100000">
              <a:srgbClr val="123057"/>
            </a:gs>
          </a:gsLst>
          <a:lin ang="27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FAA31-6162-324D-9475-3F2352FE81C4}"/>
              </a:ext>
            </a:extLst>
          </p:cNvPr>
          <p:cNvSpPr>
            <a:spLocks noGrp="1"/>
          </p:cNvSpPr>
          <p:nvPr>
            <p:ph type="title"/>
          </p:nvPr>
        </p:nvSpPr>
        <p:spPr>
          <a:xfrm>
            <a:off x="3487271" y="468872"/>
            <a:ext cx="7693873" cy="1325563"/>
          </a:xfrm>
        </p:spPr>
        <p:txBody>
          <a:bodyPr/>
          <a:lstStyle/>
          <a:p>
            <a:r>
              <a:rPr lang="en-US" dirty="0"/>
              <a:t>Click to edit Master title style</a:t>
            </a:r>
          </a:p>
        </p:txBody>
      </p:sp>
      <p:sp>
        <p:nvSpPr>
          <p:cNvPr id="3" name="Date Placeholder 2">
            <a:extLst>
              <a:ext uri="{FF2B5EF4-FFF2-40B4-BE49-F238E27FC236}">
                <a16:creationId xmlns:a16="http://schemas.microsoft.com/office/drawing/2014/main" id="{30B8DBED-C04A-4F48-95AC-A14E5710CEC1}"/>
              </a:ext>
            </a:extLst>
          </p:cNvPr>
          <p:cNvSpPr>
            <a:spLocks noGrp="1"/>
          </p:cNvSpPr>
          <p:nvPr>
            <p:ph type="dt" sz="half" idx="10"/>
          </p:nvPr>
        </p:nvSpPr>
        <p:spPr/>
        <p:txBody>
          <a:bodyPr/>
          <a:lstStyle/>
          <a:p>
            <a:fld id="{D454B896-F8EC-4E9E-B1D0-1ADC63328EF5}" type="datetimeFigureOut">
              <a:rPr lang="en-US" smtClean="0"/>
              <a:t>9/11/2024</a:t>
            </a:fld>
            <a:endParaRPr lang="en-US" dirty="0"/>
          </a:p>
        </p:txBody>
      </p:sp>
    </p:spTree>
    <p:extLst>
      <p:ext uri="{BB962C8B-B14F-4D97-AF65-F5344CB8AC3E}">
        <p14:creationId xmlns:p14="http://schemas.microsoft.com/office/powerpoint/2010/main" val="23079869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C0A7D314-5259-28F5-A8F3-B8E18744A809}"/>
              </a:ext>
            </a:extLst>
          </p:cNvPr>
          <p:cNvSpPr/>
          <p:nvPr userDrawn="1"/>
        </p:nvSpPr>
        <p:spPr>
          <a:xfrm>
            <a:off x="6997795" y="1112895"/>
            <a:ext cx="4541860" cy="4541860"/>
          </a:xfrm>
          <a:prstGeom prst="ellipse">
            <a:avLst/>
          </a:prstGeom>
          <a:solidFill>
            <a:schemeClr val="bg1"/>
          </a:solidFill>
          <a:ln w="12700">
            <a:solidFill>
              <a:srgbClr val="598DDC">
                <a:alpha val="60000"/>
              </a:srgbClr>
            </a:solidFill>
            <a:prstDash val="dash"/>
          </a:ln>
          <a:effectLst>
            <a:outerShdw blurRad="392557" sx="104000" sy="104000" algn="ctr" rotWithShape="0">
              <a:srgbClr val="598DDC">
                <a:alpha val="12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2A3FE1C2-702C-4F4B-5F39-789336D614A7}"/>
              </a:ext>
            </a:extLst>
          </p:cNvPr>
          <p:cNvSpPr/>
          <p:nvPr userDrawn="1"/>
        </p:nvSpPr>
        <p:spPr>
          <a:xfrm>
            <a:off x="7162800" y="1276400"/>
            <a:ext cx="4213350" cy="4213350"/>
          </a:xfrm>
          <a:prstGeom prst="ellipse">
            <a:avLst/>
          </a:prstGeom>
          <a:blipFill>
            <a:blip r:embed="rId2" cstate="screen">
              <a:extLst>
                <a:ext uri="{28A0092B-C50C-407E-A947-70E740481C1C}">
                  <a14:useLocalDpi xmlns:a14="http://schemas.microsoft.com/office/drawing/2010/main"/>
                </a:ext>
              </a:extLst>
            </a:blip>
            <a:stretch>
              <a:fillRect/>
            </a:stretch>
          </a:blipFill>
          <a:ln w="1111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5F66AFCE-CF31-DD98-8364-60E23F253810}"/>
              </a:ext>
            </a:extLst>
          </p:cNvPr>
          <p:cNvSpPr/>
          <p:nvPr userDrawn="1"/>
        </p:nvSpPr>
        <p:spPr>
          <a:xfrm>
            <a:off x="6662136" y="3841130"/>
            <a:ext cx="1978952" cy="1978952"/>
          </a:xfrm>
          <a:prstGeom prst="ellipse">
            <a:avLst/>
          </a:prstGeom>
          <a:blipFill>
            <a:blip r:embed="rId3" cstate="screen">
              <a:extLst>
                <a:ext uri="{28A0092B-C50C-407E-A947-70E740481C1C}">
                  <a14:useLocalDpi xmlns:a14="http://schemas.microsoft.com/office/drawing/2010/main"/>
                </a:ext>
              </a:extLst>
            </a:blip>
            <a:stretch>
              <a:fillRect/>
            </a:stretch>
          </a:blipFill>
          <a:ln w="1111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31B0759-2551-7333-37FC-9395D417E21B}"/>
              </a:ext>
            </a:extLst>
          </p:cNvPr>
          <p:cNvSpPr/>
          <p:nvPr userDrawn="1"/>
        </p:nvSpPr>
        <p:spPr>
          <a:xfrm>
            <a:off x="9701347" y="4515510"/>
            <a:ext cx="1486782" cy="1486782"/>
          </a:xfrm>
          <a:prstGeom prst="ellipse">
            <a:avLst/>
          </a:prstGeom>
          <a:blipFill>
            <a:blip r:embed="rId4" cstate="screen">
              <a:extLst>
                <a:ext uri="{28A0092B-C50C-407E-A947-70E740481C1C}">
                  <a14:useLocalDpi xmlns:a14="http://schemas.microsoft.com/office/drawing/2010/main"/>
                </a:ext>
              </a:extLst>
            </a:blip>
            <a:stretch>
              <a:fillRect/>
            </a:stretch>
          </a:blipFill>
          <a:ln w="1111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5">
            <a:extLst>
              <a:ext uri="{FF2B5EF4-FFF2-40B4-BE49-F238E27FC236}">
                <a16:creationId xmlns:a16="http://schemas.microsoft.com/office/drawing/2014/main" id="{C3D7FA90-F630-6C7F-8B20-4AD300ED77AA}"/>
              </a:ext>
            </a:extLst>
          </p:cNvPr>
          <p:cNvSpPr>
            <a:spLocks noGrp="1"/>
          </p:cNvSpPr>
          <p:nvPr>
            <p:ph type="sldNum" sz="quarter" idx="4"/>
          </p:nvPr>
        </p:nvSpPr>
        <p:spPr>
          <a:xfrm>
            <a:off x="8516824" y="6373368"/>
            <a:ext cx="3484418" cy="365125"/>
          </a:xfrm>
          <a:prstGeom prst="rect">
            <a:avLst/>
          </a:prstGeom>
        </p:spPr>
        <p:txBody>
          <a:bodyPr/>
          <a:lstStyle>
            <a:lvl1pPr algn="r">
              <a:defRPr sz="1200">
                <a:solidFill>
                  <a:srgbClr val="0F4893"/>
                </a:solidFill>
                <a:latin typeface="Arial" panose="020B0604020202020204" pitchFamily="34" charset="0"/>
                <a:cs typeface="Arial" panose="020B0604020202020204" pitchFamily="34" charset="0"/>
              </a:defRPr>
            </a:lvl1pPr>
          </a:lstStyle>
          <a:p>
            <a:fld id="{F149F9BE-0ADB-B84C-8FEC-C61A6ABF0DD1}" type="slidenum">
              <a:rPr lang="en-US" smtClean="0"/>
              <a:pPr/>
              <a:t>‹#›</a:t>
            </a:fld>
            <a:endParaRPr lang="en-US" dirty="0"/>
          </a:p>
        </p:txBody>
      </p:sp>
    </p:spTree>
    <p:extLst>
      <p:ext uri="{BB962C8B-B14F-4D97-AF65-F5344CB8AC3E}">
        <p14:creationId xmlns:p14="http://schemas.microsoft.com/office/powerpoint/2010/main" val="323946539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5C284-9092-4984-36B7-B54B78184A2D}"/>
              </a:ext>
            </a:extLst>
          </p:cNvPr>
          <p:cNvSpPr>
            <a:spLocks noGrp="1"/>
          </p:cNvSpPr>
          <p:nvPr>
            <p:ph type="ctrTitle"/>
          </p:nvPr>
        </p:nvSpPr>
        <p:spPr>
          <a:xfrm>
            <a:off x="3557016" y="419793"/>
            <a:ext cx="7121236" cy="1505990"/>
          </a:xfrm>
          <a:prstGeom prst="rect">
            <a:avLst/>
          </a:prstGeom>
        </p:spPr>
        <p:txBody>
          <a:bodyPr lIns="0" anchor="ctr" anchorCtr="0"/>
          <a:lstStyle>
            <a:lvl1pPr algn="l">
              <a:defRPr sz="2800">
                <a:solidFill>
                  <a:srgbClr val="629CF5"/>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7" name="Slide Number Placeholder 5">
            <a:extLst>
              <a:ext uri="{FF2B5EF4-FFF2-40B4-BE49-F238E27FC236}">
                <a16:creationId xmlns:a16="http://schemas.microsoft.com/office/drawing/2014/main" id="{872E2308-6BE8-E5C7-EA0E-FC86AAFC99D4}"/>
              </a:ext>
            </a:extLst>
          </p:cNvPr>
          <p:cNvSpPr>
            <a:spLocks noGrp="1"/>
          </p:cNvSpPr>
          <p:nvPr>
            <p:ph type="sldNum" sz="quarter" idx="4"/>
          </p:nvPr>
        </p:nvSpPr>
        <p:spPr>
          <a:xfrm>
            <a:off x="8516824" y="6373368"/>
            <a:ext cx="3484418" cy="365125"/>
          </a:xfrm>
          <a:prstGeom prst="rect">
            <a:avLst/>
          </a:prstGeom>
        </p:spPr>
        <p:txBody>
          <a:bodyPr/>
          <a:lstStyle>
            <a:lvl1pPr algn="r">
              <a:defRPr sz="1200">
                <a:solidFill>
                  <a:srgbClr val="0F4893"/>
                </a:solidFill>
                <a:latin typeface="Arial" panose="020B0604020202020204" pitchFamily="34" charset="0"/>
                <a:cs typeface="Arial" panose="020B0604020202020204" pitchFamily="34" charset="0"/>
              </a:defRPr>
            </a:lvl1pPr>
          </a:lstStyle>
          <a:p>
            <a:fld id="{F149F9BE-0ADB-B84C-8FEC-C61A6ABF0DD1}" type="slidenum">
              <a:rPr lang="en-US" smtClean="0"/>
              <a:pPr/>
              <a:t>‹#›</a:t>
            </a:fld>
            <a:endParaRPr lang="en-US" dirty="0"/>
          </a:p>
        </p:txBody>
      </p:sp>
    </p:spTree>
    <p:extLst>
      <p:ext uri="{BB962C8B-B14F-4D97-AF65-F5344CB8AC3E}">
        <p14:creationId xmlns:p14="http://schemas.microsoft.com/office/powerpoint/2010/main" val="975572026"/>
      </p:ext>
    </p:extLst>
  </p:cSld>
  <p:clrMapOvr>
    <a:masterClrMapping/>
  </p:clrMapOvr>
  <p:extLst>
    <p:ext uri="{DCECCB84-F9BA-43D5-87BE-67443E8EF086}">
      <p15:sldGuideLst xmlns:p15="http://schemas.microsoft.com/office/powerpoint/2012/main">
        <p15:guide id="1" orient="horz" pos="792">
          <p15:clr>
            <a:srgbClr val="FBAE40"/>
          </p15:clr>
        </p15:guide>
        <p15:guide id="2" pos="504">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C62C3-99AF-A2FD-F2EB-3632681DCD0A}"/>
              </a:ext>
            </a:extLst>
          </p:cNvPr>
          <p:cNvSpPr>
            <a:spLocks noGrp="1"/>
          </p:cNvSpPr>
          <p:nvPr>
            <p:ph type="title"/>
          </p:nvPr>
        </p:nvSpPr>
        <p:spPr>
          <a:xfrm>
            <a:off x="3557016" y="500062"/>
            <a:ext cx="7772400" cy="1325563"/>
          </a:xfrm>
          <a:prstGeom prst="rect">
            <a:avLst/>
          </a:prstGeom>
        </p:spPr>
        <p:txBody>
          <a:bodyPr lIns="0" anchor="ctr" anchorCtr="0"/>
          <a:lstStyle>
            <a:lvl1pPr>
              <a:defRPr sz="2800">
                <a:solidFill>
                  <a:srgbClr val="629CF5"/>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CA4B1B0E-EA05-7E06-F664-0B75B0E9E7F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F30D5D-8A21-0003-6CD2-D8F9208E74B0}"/>
              </a:ext>
            </a:extLst>
          </p:cNvPr>
          <p:cNvSpPr>
            <a:spLocks noGrp="1"/>
          </p:cNvSpPr>
          <p:nvPr>
            <p:ph type="dt" sz="half" idx="10"/>
          </p:nvPr>
        </p:nvSpPr>
        <p:spPr>
          <a:xfrm>
            <a:off x="838200" y="6356350"/>
            <a:ext cx="2743200" cy="365125"/>
          </a:xfrm>
          <a:prstGeom prst="rect">
            <a:avLst/>
          </a:prstGeom>
        </p:spPr>
        <p:txBody>
          <a:bodyPr/>
          <a:lstStyle/>
          <a:p>
            <a:fld id="{BA24788C-9B0D-B248-8EFF-6F1D1137914F}" type="datetimeFigureOut">
              <a:rPr lang="en-US" smtClean="0"/>
              <a:t>9/11/2024</a:t>
            </a:fld>
            <a:endParaRPr lang="en-US" dirty="0"/>
          </a:p>
        </p:txBody>
      </p:sp>
      <p:sp>
        <p:nvSpPr>
          <p:cNvPr id="5" name="Footer Placeholder 4">
            <a:extLst>
              <a:ext uri="{FF2B5EF4-FFF2-40B4-BE49-F238E27FC236}">
                <a16:creationId xmlns:a16="http://schemas.microsoft.com/office/drawing/2014/main" id="{14F0A058-1076-808E-DC62-615F0CB23C2B}"/>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3C466D72-CEE1-5A54-1F60-765D03CF2A6C}"/>
              </a:ext>
            </a:extLst>
          </p:cNvPr>
          <p:cNvSpPr>
            <a:spLocks noGrp="1"/>
          </p:cNvSpPr>
          <p:nvPr>
            <p:ph type="sldNum" sz="quarter" idx="12"/>
          </p:nvPr>
        </p:nvSpPr>
        <p:spPr>
          <a:xfrm>
            <a:off x="8610600" y="6356350"/>
            <a:ext cx="2743200" cy="365125"/>
          </a:xfrm>
          <a:prstGeom prst="rect">
            <a:avLst/>
          </a:prstGeom>
        </p:spPr>
        <p:txBody>
          <a:bodyPr/>
          <a:lstStyle/>
          <a:p>
            <a:fld id="{F149F9BE-0ADB-B84C-8FEC-C61A6ABF0DD1}" type="slidenum">
              <a:rPr lang="en-US" smtClean="0"/>
              <a:t>‹#›</a:t>
            </a:fld>
            <a:endParaRPr lang="en-US"/>
          </a:p>
        </p:txBody>
      </p:sp>
    </p:spTree>
    <p:extLst>
      <p:ext uri="{BB962C8B-B14F-4D97-AF65-F5344CB8AC3E}">
        <p14:creationId xmlns:p14="http://schemas.microsoft.com/office/powerpoint/2010/main" val="10293399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FC7B5-45BC-C839-E0BF-559C4BE9037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C5F2C79-3BDD-096D-0B59-B6B235C51A9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8FE015D-70FF-9B68-614E-80B3138B8A47}"/>
              </a:ext>
            </a:extLst>
          </p:cNvPr>
          <p:cNvSpPr>
            <a:spLocks noGrp="1"/>
          </p:cNvSpPr>
          <p:nvPr>
            <p:ph type="dt" sz="half" idx="10"/>
          </p:nvPr>
        </p:nvSpPr>
        <p:spPr>
          <a:xfrm>
            <a:off x="838200" y="6356350"/>
            <a:ext cx="2743200" cy="365125"/>
          </a:xfrm>
          <a:prstGeom prst="rect">
            <a:avLst/>
          </a:prstGeom>
        </p:spPr>
        <p:txBody>
          <a:bodyPr/>
          <a:lstStyle/>
          <a:p>
            <a:fld id="{BA24788C-9B0D-B248-8EFF-6F1D1137914F}" type="datetimeFigureOut">
              <a:rPr lang="en-US" smtClean="0"/>
              <a:t>9/11/2024</a:t>
            </a:fld>
            <a:endParaRPr lang="en-US"/>
          </a:p>
        </p:txBody>
      </p:sp>
      <p:sp>
        <p:nvSpPr>
          <p:cNvPr id="5" name="Footer Placeholder 4">
            <a:extLst>
              <a:ext uri="{FF2B5EF4-FFF2-40B4-BE49-F238E27FC236}">
                <a16:creationId xmlns:a16="http://schemas.microsoft.com/office/drawing/2014/main" id="{59B0D33D-6B92-5175-385F-386AD7AF0A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7E811E5-FC5C-7437-C7E5-D3C627B8A26B}"/>
              </a:ext>
            </a:extLst>
          </p:cNvPr>
          <p:cNvSpPr>
            <a:spLocks noGrp="1"/>
          </p:cNvSpPr>
          <p:nvPr>
            <p:ph type="sldNum" sz="quarter" idx="12"/>
          </p:nvPr>
        </p:nvSpPr>
        <p:spPr>
          <a:xfrm>
            <a:off x="8610600" y="6356350"/>
            <a:ext cx="2743200" cy="365125"/>
          </a:xfrm>
          <a:prstGeom prst="rect">
            <a:avLst/>
          </a:prstGeom>
        </p:spPr>
        <p:txBody>
          <a:bodyPr/>
          <a:lstStyle/>
          <a:p>
            <a:fld id="{F149F9BE-0ADB-B84C-8FEC-C61A6ABF0DD1}" type="slidenum">
              <a:rPr lang="en-US" smtClean="0"/>
              <a:t>‹#›</a:t>
            </a:fld>
            <a:endParaRPr lang="en-US"/>
          </a:p>
        </p:txBody>
      </p:sp>
    </p:spTree>
    <p:extLst>
      <p:ext uri="{BB962C8B-B14F-4D97-AF65-F5344CB8AC3E}">
        <p14:creationId xmlns:p14="http://schemas.microsoft.com/office/powerpoint/2010/main" val="14908136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8D2B0-55A8-B568-DB56-99BC7CB96C1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6A8D0A4-432E-8BB7-9778-E08EB53CE74C}"/>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18E0F10-CD35-D450-6B45-6723D45573CF}"/>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B87C6FD-6C92-CD59-DE9C-2249B630D2BD}"/>
              </a:ext>
            </a:extLst>
          </p:cNvPr>
          <p:cNvSpPr>
            <a:spLocks noGrp="1"/>
          </p:cNvSpPr>
          <p:nvPr>
            <p:ph type="dt" sz="half" idx="10"/>
          </p:nvPr>
        </p:nvSpPr>
        <p:spPr>
          <a:xfrm>
            <a:off x="838200" y="6356350"/>
            <a:ext cx="2743200" cy="365125"/>
          </a:xfrm>
          <a:prstGeom prst="rect">
            <a:avLst/>
          </a:prstGeom>
        </p:spPr>
        <p:txBody>
          <a:bodyPr/>
          <a:lstStyle/>
          <a:p>
            <a:fld id="{BA24788C-9B0D-B248-8EFF-6F1D1137914F}" type="datetimeFigureOut">
              <a:rPr lang="en-US" smtClean="0"/>
              <a:t>9/11/2024</a:t>
            </a:fld>
            <a:endParaRPr lang="en-US"/>
          </a:p>
        </p:txBody>
      </p:sp>
      <p:sp>
        <p:nvSpPr>
          <p:cNvPr id="6" name="Footer Placeholder 5">
            <a:extLst>
              <a:ext uri="{FF2B5EF4-FFF2-40B4-BE49-F238E27FC236}">
                <a16:creationId xmlns:a16="http://schemas.microsoft.com/office/drawing/2014/main" id="{D5230BFB-C0B2-F619-B71E-1EBC1618C2D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42775F1-4C4C-A2DE-A918-7F6F6884C966}"/>
              </a:ext>
            </a:extLst>
          </p:cNvPr>
          <p:cNvSpPr>
            <a:spLocks noGrp="1"/>
          </p:cNvSpPr>
          <p:nvPr>
            <p:ph type="sldNum" sz="quarter" idx="12"/>
          </p:nvPr>
        </p:nvSpPr>
        <p:spPr>
          <a:xfrm>
            <a:off x="8610600" y="6356350"/>
            <a:ext cx="2743200" cy="365125"/>
          </a:xfrm>
          <a:prstGeom prst="rect">
            <a:avLst/>
          </a:prstGeom>
        </p:spPr>
        <p:txBody>
          <a:bodyPr/>
          <a:lstStyle/>
          <a:p>
            <a:fld id="{F149F9BE-0ADB-B84C-8FEC-C61A6ABF0DD1}" type="slidenum">
              <a:rPr lang="en-US" smtClean="0"/>
              <a:t>‹#›</a:t>
            </a:fld>
            <a:endParaRPr lang="en-US"/>
          </a:p>
        </p:txBody>
      </p:sp>
    </p:spTree>
    <p:extLst>
      <p:ext uri="{BB962C8B-B14F-4D97-AF65-F5344CB8AC3E}">
        <p14:creationId xmlns:p14="http://schemas.microsoft.com/office/powerpoint/2010/main" val="23067100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728118D6-DC7C-59A8-466E-5DF7794C811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556750" y="590550"/>
            <a:ext cx="1968500" cy="901700"/>
          </a:xfrm>
          <a:prstGeom prst="rect">
            <a:avLst/>
          </a:prstGeom>
        </p:spPr>
      </p:pic>
      <p:pic>
        <p:nvPicPr>
          <p:cNvPr id="3" name="Picture 2">
            <a:extLst>
              <a:ext uri="{FF2B5EF4-FFF2-40B4-BE49-F238E27FC236}">
                <a16:creationId xmlns:a16="http://schemas.microsoft.com/office/drawing/2014/main" id="{7E0304BA-4E4F-DDEA-26A4-6E2D57423485}"/>
              </a:ext>
            </a:extLst>
          </p:cNvPr>
          <p:cNvPicPr>
            <a:picLocks noChangeAspect="1"/>
          </p:cNvPicPr>
          <p:nvPr userDrawn="1"/>
        </p:nvPicPr>
        <p:blipFill rotWithShape="1">
          <a:blip r:embed="rId4" cstate="screen">
            <a:alphaModFix amt="10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782E8D67-CDEC-AF18-D6E8-BF5CECEAEAC6}"/>
              </a:ext>
            </a:extLst>
          </p:cNvPr>
          <p:cNvSpPr/>
          <p:nvPr userDrawn="1"/>
        </p:nvSpPr>
        <p:spPr>
          <a:xfrm>
            <a:off x="0" y="6718450"/>
            <a:ext cx="12192000" cy="139549"/>
          </a:xfrm>
          <a:prstGeom prst="rect">
            <a:avLst/>
          </a:prstGeom>
          <a:gradFill flip="none" rotWithShape="1">
            <a:gsLst>
              <a:gs pos="0">
                <a:srgbClr val="FFCA39"/>
              </a:gs>
              <a:gs pos="48000">
                <a:srgbClr val="5FBB46"/>
              </a:gs>
              <a:gs pos="100000">
                <a:srgbClr val="598DD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36BB2909-5A93-12FE-D505-19C839CFDBB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193311" y="4559445"/>
            <a:ext cx="1333500" cy="1562100"/>
          </a:xfrm>
          <a:prstGeom prst="rect">
            <a:avLst/>
          </a:prstGeom>
        </p:spPr>
      </p:pic>
    </p:spTree>
    <p:extLst>
      <p:ext uri="{BB962C8B-B14F-4D97-AF65-F5344CB8AC3E}">
        <p14:creationId xmlns:p14="http://schemas.microsoft.com/office/powerpoint/2010/main" val="18932491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10986-78D9-212A-6967-4410106B2A9D}"/>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D26FB9E-2293-3FDF-0831-8727E3AF7FA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8353F6A-46C3-8ED8-9528-051A8768E08C}"/>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9BA3489-95AA-790E-7892-24C80583FD9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61E30B4-6DD8-247D-7FB0-09F33471846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A27FD58-DBDB-C85A-13E9-A8D7975CF0A5}"/>
              </a:ext>
            </a:extLst>
          </p:cNvPr>
          <p:cNvSpPr>
            <a:spLocks noGrp="1"/>
          </p:cNvSpPr>
          <p:nvPr>
            <p:ph type="dt" sz="half" idx="10"/>
          </p:nvPr>
        </p:nvSpPr>
        <p:spPr>
          <a:xfrm>
            <a:off x="838200" y="6356350"/>
            <a:ext cx="2743200" cy="365125"/>
          </a:xfrm>
          <a:prstGeom prst="rect">
            <a:avLst/>
          </a:prstGeom>
        </p:spPr>
        <p:txBody>
          <a:bodyPr/>
          <a:lstStyle/>
          <a:p>
            <a:fld id="{BA24788C-9B0D-B248-8EFF-6F1D1137914F}" type="datetimeFigureOut">
              <a:rPr lang="en-US" smtClean="0"/>
              <a:t>9/11/2024</a:t>
            </a:fld>
            <a:endParaRPr lang="en-US"/>
          </a:p>
        </p:txBody>
      </p:sp>
      <p:sp>
        <p:nvSpPr>
          <p:cNvPr id="8" name="Footer Placeholder 7">
            <a:extLst>
              <a:ext uri="{FF2B5EF4-FFF2-40B4-BE49-F238E27FC236}">
                <a16:creationId xmlns:a16="http://schemas.microsoft.com/office/drawing/2014/main" id="{BEAB49BF-9009-BA8E-CDD2-772FCD38F1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4203B1D-01ED-FD8F-2C6C-370423F501CD}"/>
              </a:ext>
            </a:extLst>
          </p:cNvPr>
          <p:cNvSpPr>
            <a:spLocks noGrp="1"/>
          </p:cNvSpPr>
          <p:nvPr>
            <p:ph type="sldNum" sz="quarter" idx="12"/>
          </p:nvPr>
        </p:nvSpPr>
        <p:spPr>
          <a:xfrm>
            <a:off x="8610600" y="6356350"/>
            <a:ext cx="2743200" cy="365125"/>
          </a:xfrm>
          <a:prstGeom prst="rect">
            <a:avLst/>
          </a:prstGeom>
        </p:spPr>
        <p:txBody>
          <a:bodyPr/>
          <a:lstStyle/>
          <a:p>
            <a:fld id="{F149F9BE-0ADB-B84C-8FEC-C61A6ABF0DD1}" type="slidenum">
              <a:rPr lang="en-US" smtClean="0"/>
              <a:t>‹#›</a:t>
            </a:fld>
            <a:endParaRPr lang="en-US"/>
          </a:p>
        </p:txBody>
      </p:sp>
    </p:spTree>
    <p:extLst>
      <p:ext uri="{BB962C8B-B14F-4D97-AF65-F5344CB8AC3E}">
        <p14:creationId xmlns:p14="http://schemas.microsoft.com/office/powerpoint/2010/main" val="40801710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C5102F40-922D-3CF6-3EBD-BEBA134B858A}"/>
              </a:ext>
            </a:extLst>
          </p:cNvPr>
          <p:cNvSpPr>
            <a:spLocks noGrp="1"/>
          </p:cNvSpPr>
          <p:nvPr>
            <p:ph type="sldNum" sz="quarter" idx="4"/>
          </p:nvPr>
        </p:nvSpPr>
        <p:spPr>
          <a:xfrm>
            <a:off x="8516824" y="6373368"/>
            <a:ext cx="3484418" cy="365125"/>
          </a:xfrm>
          <a:prstGeom prst="rect">
            <a:avLst/>
          </a:prstGeom>
        </p:spPr>
        <p:txBody>
          <a:bodyPr/>
          <a:lstStyle>
            <a:lvl1pPr algn="r">
              <a:defRPr sz="1200">
                <a:solidFill>
                  <a:srgbClr val="0F4893"/>
                </a:solidFill>
                <a:latin typeface="Arial" panose="020B0604020202020204" pitchFamily="34" charset="0"/>
                <a:cs typeface="Arial" panose="020B0604020202020204" pitchFamily="34" charset="0"/>
              </a:defRPr>
            </a:lvl1pPr>
          </a:lstStyle>
          <a:p>
            <a:fld id="{F149F9BE-0ADB-B84C-8FEC-C61A6ABF0DD1}" type="slidenum">
              <a:rPr lang="en-US" smtClean="0"/>
              <a:pPr/>
              <a:t>‹#›</a:t>
            </a:fld>
            <a:endParaRPr lang="en-US" dirty="0"/>
          </a:p>
        </p:txBody>
      </p:sp>
    </p:spTree>
    <p:extLst>
      <p:ext uri="{BB962C8B-B14F-4D97-AF65-F5344CB8AC3E}">
        <p14:creationId xmlns:p14="http://schemas.microsoft.com/office/powerpoint/2010/main" val="25115130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CC15C-7D5B-0E08-983F-0B13EC5EBB2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1DF8995-38EF-E319-BB21-82FF1F213B6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7F14EA2-385F-D4B3-2D7F-026623899B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8DFDA0EE-C5FD-A15C-29A0-40CB605A3844}"/>
              </a:ext>
            </a:extLst>
          </p:cNvPr>
          <p:cNvSpPr>
            <a:spLocks noGrp="1"/>
          </p:cNvSpPr>
          <p:nvPr>
            <p:ph type="sldNum" sz="quarter" idx="4"/>
          </p:nvPr>
        </p:nvSpPr>
        <p:spPr>
          <a:xfrm>
            <a:off x="8516824" y="6373368"/>
            <a:ext cx="3484418" cy="365125"/>
          </a:xfrm>
          <a:prstGeom prst="rect">
            <a:avLst/>
          </a:prstGeom>
        </p:spPr>
        <p:txBody>
          <a:bodyPr/>
          <a:lstStyle>
            <a:lvl1pPr algn="r">
              <a:defRPr sz="1200">
                <a:solidFill>
                  <a:srgbClr val="0F4893"/>
                </a:solidFill>
                <a:latin typeface="Arial" panose="020B0604020202020204" pitchFamily="34" charset="0"/>
                <a:cs typeface="Arial" panose="020B0604020202020204" pitchFamily="34" charset="0"/>
              </a:defRPr>
            </a:lvl1pPr>
          </a:lstStyle>
          <a:p>
            <a:fld id="{F149F9BE-0ADB-B84C-8FEC-C61A6ABF0DD1}" type="slidenum">
              <a:rPr lang="en-US" smtClean="0"/>
              <a:pPr/>
              <a:t>‹#›</a:t>
            </a:fld>
            <a:endParaRPr lang="en-US" dirty="0"/>
          </a:p>
        </p:txBody>
      </p:sp>
    </p:spTree>
    <p:extLst>
      <p:ext uri="{BB962C8B-B14F-4D97-AF65-F5344CB8AC3E}">
        <p14:creationId xmlns:p14="http://schemas.microsoft.com/office/powerpoint/2010/main" val="35795060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6BBF2-3147-6178-D6AB-97266D0F5B5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C6652AB-8FF0-2615-8E61-6F5623B351E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EBE01D7-E465-CBFD-CA88-95C65DB67CC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EFB9E977-6D90-B0BA-ADE0-8645C690C5AC}"/>
              </a:ext>
            </a:extLst>
          </p:cNvPr>
          <p:cNvSpPr>
            <a:spLocks noGrp="1"/>
          </p:cNvSpPr>
          <p:nvPr>
            <p:ph type="sldNum" sz="quarter" idx="4"/>
          </p:nvPr>
        </p:nvSpPr>
        <p:spPr>
          <a:xfrm>
            <a:off x="8516824" y="6373368"/>
            <a:ext cx="3484418" cy="365125"/>
          </a:xfrm>
          <a:prstGeom prst="rect">
            <a:avLst/>
          </a:prstGeom>
        </p:spPr>
        <p:txBody>
          <a:bodyPr/>
          <a:lstStyle>
            <a:lvl1pPr algn="r">
              <a:defRPr sz="1200">
                <a:solidFill>
                  <a:srgbClr val="0F4893"/>
                </a:solidFill>
                <a:latin typeface="Arial" panose="020B0604020202020204" pitchFamily="34" charset="0"/>
                <a:cs typeface="Arial" panose="020B0604020202020204" pitchFamily="34" charset="0"/>
              </a:defRPr>
            </a:lvl1pPr>
          </a:lstStyle>
          <a:p>
            <a:fld id="{F149F9BE-0ADB-B84C-8FEC-C61A6ABF0DD1}" type="slidenum">
              <a:rPr lang="en-US" smtClean="0"/>
              <a:pPr/>
              <a:t>‹#›</a:t>
            </a:fld>
            <a:endParaRPr lang="en-US" dirty="0"/>
          </a:p>
        </p:txBody>
      </p:sp>
    </p:spTree>
    <p:extLst>
      <p:ext uri="{BB962C8B-B14F-4D97-AF65-F5344CB8AC3E}">
        <p14:creationId xmlns:p14="http://schemas.microsoft.com/office/powerpoint/2010/main" val="8768143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D132D-B497-99B3-98CF-AD3470DAB44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32B280B-18D7-6CD9-E205-953C0540301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386188FC-0885-C221-718A-6D1CDC4D3664}"/>
              </a:ext>
            </a:extLst>
          </p:cNvPr>
          <p:cNvSpPr>
            <a:spLocks noGrp="1"/>
          </p:cNvSpPr>
          <p:nvPr>
            <p:ph type="sldNum" sz="quarter" idx="4"/>
          </p:nvPr>
        </p:nvSpPr>
        <p:spPr>
          <a:xfrm>
            <a:off x="8516824" y="6373368"/>
            <a:ext cx="3484418" cy="365125"/>
          </a:xfrm>
          <a:prstGeom prst="rect">
            <a:avLst/>
          </a:prstGeom>
        </p:spPr>
        <p:txBody>
          <a:bodyPr/>
          <a:lstStyle>
            <a:lvl1pPr algn="r">
              <a:defRPr sz="1200">
                <a:solidFill>
                  <a:srgbClr val="0F4893"/>
                </a:solidFill>
                <a:latin typeface="Arial" panose="020B0604020202020204" pitchFamily="34" charset="0"/>
                <a:cs typeface="Arial" panose="020B0604020202020204" pitchFamily="34" charset="0"/>
              </a:defRPr>
            </a:lvl1pPr>
          </a:lstStyle>
          <a:p>
            <a:fld id="{F149F9BE-0ADB-B84C-8FEC-C61A6ABF0DD1}" type="slidenum">
              <a:rPr lang="en-US" smtClean="0"/>
              <a:pPr/>
              <a:t>‹#›</a:t>
            </a:fld>
            <a:endParaRPr lang="en-US" dirty="0"/>
          </a:p>
        </p:txBody>
      </p:sp>
    </p:spTree>
    <p:extLst>
      <p:ext uri="{BB962C8B-B14F-4D97-AF65-F5344CB8AC3E}">
        <p14:creationId xmlns:p14="http://schemas.microsoft.com/office/powerpoint/2010/main" val="28378570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8909F44-58AF-BE27-6FA7-514353DA9277}"/>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212F27E-91E7-FF00-9E4F-197BD968F5F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79D5D969-536C-D5C8-2D25-555A5C29FBDE}"/>
              </a:ext>
            </a:extLst>
          </p:cNvPr>
          <p:cNvSpPr>
            <a:spLocks noGrp="1"/>
          </p:cNvSpPr>
          <p:nvPr>
            <p:ph type="sldNum" sz="quarter" idx="4"/>
          </p:nvPr>
        </p:nvSpPr>
        <p:spPr>
          <a:xfrm>
            <a:off x="8516824" y="6373368"/>
            <a:ext cx="3484418" cy="365125"/>
          </a:xfrm>
          <a:prstGeom prst="rect">
            <a:avLst/>
          </a:prstGeom>
        </p:spPr>
        <p:txBody>
          <a:bodyPr/>
          <a:lstStyle>
            <a:lvl1pPr algn="r">
              <a:defRPr sz="1200">
                <a:solidFill>
                  <a:srgbClr val="0F4893"/>
                </a:solidFill>
                <a:latin typeface="Arial" panose="020B0604020202020204" pitchFamily="34" charset="0"/>
                <a:cs typeface="Arial" panose="020B0604020202020204" pitchFamily="34" charset="0"/>
              </a:defRPr>
            </a:lvl1pPr>
          </a:lstStyle>
          <a:p>
            <a:fld id="{F149F9BE-0ADB-B84C-8FEC-C61A6ABF0DD1}" type="slidenum">
              <a:rPr lang="en-US" smtClean="0"/>
              <a:pPr/>
              <a:t>‹#›</a:t>
            </a:fld>
            <a:endParaRPr lang="en-US" dirty="0"/>
          </a:p>
        </p:txBody>
      </p:sp>
    </p:spTree>
    <p:extLst>
      <p:ext uri="{BB962C8B-B14F-4D97-AF65-F5344CB8AC3E}">
        <p14:creationId xmlns:p14="http://schemas.microsoft.com/office/powerpoint/2010/main" val="9265041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BED41-6F21-48A1-81D2-A7F9EC20034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6AB5179-C7F9-41CA-865C-F1972B5B969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1D3AC83-8151-4A6D-970E-815724A3A702}"/>
              </a:ext>
            </a:extLst>
          </p:cNvPr>
          <p:cNvSpPr>
            <a:spLocks noGrp="1"/>
          </p:cNvSpPr>
          <p:nvPr>
            <p:ph type="dt" sz="half" idx="10"/>
          </p:nvPr>
        </p:nvSpPr>
        <p:spPr/>
        <p:txBody>
          <a:bodyPr/>
          <a:lstStyle/>
          <a:p>
            <a:fld id="{D454B896-F8EC-4E9E-B1D0-1ADC63328EF5}" type="datetimeFigureOut">
              <a:rPr lang="en-US" smtClean="0"/>
              <a:t>9/11/2024</a:t>
            </a:fld>
            <a:endParaRPr lang="en-US"/>
          </a:p>
        </p:txBody>
      </p:sp>
      <p:sp>
        <p:nvSpPr>
          <p:cNvPr id="5" name="Footer Placeholder 4">
            <a:extLst>
              <a:ext uri="{FF2B5EF4-FFF2-40B4-BE49-F238E27FC236}">
                <a16:creationId xmlns:a16="http://schemas.microsoft.com/office/drawing/2014/main" id="{85C8F3D4-42AF-4C0C-9CAF-5CF93A88A2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BD77219-8D15-40EC-8C48-0475B320B5C7}"/>
              </a:ext>
            </a:extLst>
          </p:cNvPr>
          <p:cNvSpPr>
            <a:spLocks noGrp="1"/>
          </p:cNvSpPr>
          <p:nvPr>
            <p:ph type="sldNum" sz="quarter" idx="12"/>
          </p:nvPr>
        </p:nvSpPr>
        <p:spPr>
          <a:xfrm>
            <a:off x="9202270" y="6338794"/>
            <a:ext cx="2743200" cy="365125"/>
          </a:xfrm>
          <a:prstGeom prst="rect">
            <a:avLst/>
          </a:prstGeom>
        </p:spPr>
        <p:txBody>
          <a:bodyPr/>
          <a:lstStyle>
            <a:lvl1pPr>
              <a:defRPr sz="1050" b="0" i="0">
                <a:solidFill>
                  <a:srgbClr val="414042"/>
                </a:solidFill>
                <a:latin typeface="Arial" panose="020B0604020202020204" pitchFamily="34" charset="0"/>
                <a:cs typeface="Arial" panose="020B0604020202020204" pitchFamily="34" charset="0"/>
              </a:defRPr>
            </a:lvl1pPr>
          </a:lstStyle>
          <a:p>
            <a:fld id="{8317B8E2-B074-4E64-9FA1-7582D2EAE08F}" type="slidenum">
              <a:rPr lang="en-US" smtClean="0"/>
              <a:pPr/>
              <a:t>‹#›</a:t>
            </a:fld>
            <a:endParaRPr lang="en-US"/>
          </a:p>
        </p:txBody>
      </p:sp>
    </p:spTree>
    <p:extLst>
      <p:ext uri="{BB962C8B-B14F-4D97-AF65-F5344CB8AC3E}">
        <p14:creationId xmlns:p14="http://schemas.microsoft.com/office/powerpoint/2010/main" val="139918229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AF92D-F856-4A7E-BC08-0DE500689E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6E48050-F1F4-4EF1-9CE3-AABEE4B476D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F17579-3886-4C6D-959C-4428A1145748}"/>
              </a:ext>
            </a:extLst>
          </p:cNvPr>
          <p:cNvSpPr>
            <a:spLocks noGrp="1"/>
          </p:cNvSpPr>
          <p:nvPr>
            <p:ph type="dt" sz="half" idx="10"/>
          </p:nvPr>
        </p:nvSpPr>
        <p:spPr/>
        <p:txBody>
          <a:bodyPr/>
          <a:lstStyle/>
          <a:p>
            <a:fld id="{D454B896-F8EC-4E9E-B1D0-1ADC63328EF5}" type="datetimeFigureOut">
              <a:rPr lang="en-US" smtClean="0"/>
              <a:t>9/11/2024</a:t>
            </a:fld>
            <a:endParaRPr lang="en-US"/>
          </a:p>
        </p:txBody>
      </p:sp>
      <p:sp>
        <p:nvSpPr>
          <p:cNvPr id="5" name="Footer Placeholder 4">
            <a:extLst>
              <a:ext uri="{FF2B5EF4-FFF2-40B4-BE49-F238E27FC236}">
                <a16:creationId xmlns:a16="http://schemas.microsoft.com/office/drawing/2014/main" id="{E5A50AB9-7C0F-43AE-B10A-164B6089697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5">
            <a:extLst>
              <a:ext uri="{FF2B5EF4-FFF2-40B4-BE49-F238E27FC236}">
                <a16:creationId xmlns:a16="http://schemas.microsoft.com/office/drawing/2014/main" id="{6AF1B295-BB94-6D46-839E-BA7E85BF2846}"/>
              </a:ext>
            </a:extLst>
          </p:cNvPr>
          <p:cNvSpPr>
            <a:spLocks noGrp="1"/>
          </p:cNvSpPr>
          <p:nvPr>
            <p:ph type="sldNum" sz="quarter" idx="4"/>
          </p:nvPr>
        </p:nvSpPr>
        <p:spPr>
          <a:xfrm>
            <a:off x="9202270" y="6338794"/>
            <a:ext cx="2743200" cy="365125"/>
          </a:xfrm>
          <a:prstGeom prst="rect">
            <a:avLst/>
          </a:prstGeom>
        </p:spPr>
        <p:txBody>
          <a:bodyPr anchor="ctr"/>
          <a:lstStyle>
            <a:lvl1pPr algn="r">
              <a:defRPr sz="1050" b="0" i="0">
                <a:solidFill>
                  <a:srgbClr val="414042"/>
                </a:solidFill>
                <a:latin typeface="Arial" panose="020B0604020202020204" pitchFamily="34" charset="0"/>
                <a:cs typeface="Arial" panose="020B0604020202020204" pitchFamily="34" charset="0"/>
              </a:defRPr>
            </a:lvl1pPr>
          </a:lstStyle>
          <a:p>
            <a:fld id="{8317B8E2-B074-4E64-9FA1-7582D2EAE08F}" type="slidenum">
              <a:rPr lang="en-US" smtClean="0"/>
              <a:pPr/>
              <a:t>‹#›</a:t>
            </a:fld>
            <a:endParaRPr lang="en-US"/>
          </a:p>
        </p:txBody>
      </p:sp>
    </p:spTree>
    <p:extLst>
      <p:ext uri="{BB962C8B-B14F-4D97-AF65-F5344CB8AC3E}">
        <p14:creationId xmlns:p14="http://schemas.microsoft.com/office/powerpoint/2010/main" val="13994921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Locations">
    <p:bg>
      <p:bgPr>
        <a:gradFill>
          <a:gsLst>
            <a:gs pos="0">
              <a:srgbClr val="214292"/>
            </a:gs>
            <a:gs pos="100000">
              <a:srgbClr val="123057"/>
            </a:gs>
          </a:gsLst>
          <a:lin ang="27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FAA31-6162-324D-9475-3F2352FE81C4}"/>
              </a:ext>
            </a:extLst>
          </p:cNvPr>
          <p:cNvSpPr>
            <a:spLocks noGrp="1"/>
          </p:cNvSpPr>
          <p:nvPr>
            <p:ph type="title"/>
          </p:nvPr>
        </p:nvSpPr>
        <p:spPr>
          <a:xfrm>
            <a:off x="3487271" y="468872"/>
            <a:ext cx="7693873" cy="1325563"/>
          </a:xfrm>
        </p:spPr>
        <p:txBody>
          <a:bodyPr/>
          <a:lstStyle/>
          <a:p>
            <a:r>
              <a:rPr lang="en-US"/>
              <a:t>Click to edit Master title style</a:t>
            </a:r>
          </a:p>
        </p:txBody>
      </p:sp>
      <p:sp>
        <p:nvSpPr>
          <p:cNvPr id="3" name="Date Placeholder 2">
            <a:extLst>
              <a:ext uri="{FF2B5EF4-FFF2-40B4-BE49-F238E27FC236}">
                <a16:creationId xmlns:a16="http://schemas.microsoft.com/office/drawing/2014/main" id="{30B8DBED-C04A-4F48-95AC-A14E5710CEC1}"/>
              </a:ext>
            </a:extLst>
          </p:cNvPr>
          <p:cNvSpPr>
            <a:spLocks noGrp="1"/>
          </p:cNvSpPr>
          <p:nvPr>
            <p:ph type="dt" sz="half" idx="10"/>
          </p:nvPr>
        </p:nvSpPr>
        <p:spPr/>
        <p:txBody>
          <a:bodyPr/>
          <a:lstStyle/>
          <a:p>
            <a:fld id="{D454B896-F8EC-4E9E-B1D0-1ADC63328EF5}" type="datetimeFigureOut">
              <a:rPr lang="en-US" smtClean="0"/>
              <a:t>9/11/2024</a:t>
            </a:fld>
            <a:endParaRPr lang="en-US"/>
          </a:p>
        </p:txBody>
      </p:sp>
    </p:spTree>
    <p:extLst>
      <p:ext uri="{BB962C8B-B14F-4D97-AF65-F5344CB8AC3E}">
        <p14:creationId xmlns:p14="http://schemas.microsoft.com/office/powerpoint/2010/main" val="8381962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C0A7D314-5259-28F5-A8F3-B8E18744A809}"/>
              </a:ext>
            </a:extLst>
          </p:cNvPr>
          <p:cNvSpPr/>
          <p:nvPr userDrawn="1"/>
        </p:nvSpPr>
        <p:spPr>
          <a:xfrm>
            <a:off x="6997795" y="1112895"/>
            <a:ext cx="4541860" cy="4541860"/>
          </a:xfrm>
          <a:prstGeom prst="ellipse">
            <a:avLst/>
          </a:prstGeom>
          <a:solidFill>
            <a:schemeClr val="bg1"/>
          </a:solidFill>
          <a:ln w="12700">
            <a:solidFill>
              <a:srgbClr val="598DDC">
                <a:alpha val="60000"/>
              </a:srgbClr>
            </a:solidFill>
            <a:prstDash val="dash"/>
          </a:ln>
          <a:effectLst>
            <a:outerShdw blurRad="392557" sx="104000" sy="104000" algn="ctr" rotWithShape="0">
              <a:srgbClr val="598DDC">
                <a:alpha val="12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2A3FE1C2-702C-4F4B-5F39-789336D614A7}"/>
              </a:ext>
            </a:extLst>
          </p:cNvPr>
          <p:cNvSpPr/>
          <p:nvPr userDrawn="1"/>
        </p:nvSpPr>
        <p:spPr>
          <a:xfrm>
            <a:off x="7162800" y="1276400"/>
            <a:ext cx="4213350" cy="4213350"/>
          </a:xfrm>
          <a:prstGeom prst="ellipse">
            <a:avLst/>
          </a:prstGeom>
          <a:blipFill>
            <a:blip r:embed="rId2" cstate="screen">
              <a:extLst>
                <a:ext uri="{28A0092B-C50C-407E-A947-70E740481C1C}">
                  <a14:useLocalDpi xmlns:a14="http://schemas.microsoft.com/office/drawing/2010/main"/>
                </a:ext>
              </a:extLst>
            </a:blip>
            <a:stretch>
              <a:fillRect/>
            </a:stretch>
          </a:blipFill>
          <a:ln w="1111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5F66AFCE-CF31-DD98-8364-60E23F253810}"/>
              </a:ext>
            </a:extLst>
          </p:cNvPr>
          <p:cNvSpPr/>
          <p:nvPr userDrawn="1"/>
        </p:nvSpPr>
        <p:spPr>
          <a:xfrm>
            <a:off x="6662136" y="3841130"/>
            <a:ext cx="1978952" cy="1978952"/>
          </a:xfrm>
          <a:prstGeom prst="ellipse">
            <a:avLst/>
          </a:prstGeom>
          <a:blipFill>
            <a:blip r:embed="rId3" cstate="screen">
              <a:extLst>
                <a:ext uri="{28A0092B-C50C-407E-A947-70E740481C1C}">
                  <a14:useLocalDpi xmlns:a14="http://schemas.microsoft.com/office/drawing/2010/main"/>
                </a:ext>
              </a:extLst>
            </a:blip>
            <a:stretch>
              <a:fillRect/>
            </a:stretch>
          </a:blipFill>
          <a:ln w="1111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31B0759-2551-7333-37FC-9395D417E21B}"/>
              </a:ext>
            </a:extLst>
          </p:cNvPr>
          <p:cNvSpPr/>
          <p:nvPr userDrawn="1"/>
        </p:nvSpPr>
        <p:spPr>
          <a:xfrm>
            <a:off x="9701347" y="4515510"/>
            <a:ext cx="1486782" cy="1486782"/>
          </a:xfrm>
          <a:prstGeom prst="ellipse">
            <a:avLst/>
          </a:prstGeom>
          <a:blipFill>
            <a:blip r:embed="rId4" cstate="screen">
              <a:extLst>
                <a:ext uri="{28A0092B-C50C-407E-A947-70E740481C1C}">
                  <a14:useLocalDpi xmlns:a14="http://schemas.microsoft.com/office/drawing/2010/main"/>
                </a:ext>
              </a:extLst>
            </a:blip>
            <a:stretch>
              <a:fillRect/>
            </a:stretch>
          </a:blipFill>
          <a:ln w="1111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5">
            <a:extLst>
              <a:ext uri="{FF2B5EF4-FFF2-40B4-BE49-F238E27FC236}">
                <a16:creationId xmlns:a16="http://schemas.microsoft.com/office/drawing/2014/main" id="{C3D7FA90-F630-6C7F-8B20-4AD300ED77AA}"/>
              </a:ext>
            </a:extLst>
          </p:cNvPr>
          <p:cNvSpPr>
            <a:spLocks noGrp="1"/>
          </p:cNvSpPr>
          <p:nvPr>
            <p:ph type="sldNum" sz="quarter" idx="4"/>
          </p:nvPr>
        </p:nvSpPr>
        <p:spPr>
          <a:xfrm>
            <a:off x="8516824" y="6373368"/>
            <a:ext cx="3484418" cy="365125"/>
          </a:xfrm>
          <a:prstGeom prst="rect">
            <a:avLst/>
          </a:prstGeom>
        </p:spPr>
        <p:txBody>
          <a:bodyPr/>
          <a:lstStyle>
            <a:lvl1pPr algn="r">
              <a:defRPr sz="1200">
                <a:solidFill>
                  <a:srgbClr val="0F4893"/>
                </a:solidFill>
                <a:latin typeface="Arial" panose="020B0604020202020204" pitchFamily="34" charset="0"/>
                <a:cs typeface="Arial" panose="020B0604020202020204" pitchFamily="34" charset="0"/>
              </a:defRPr>
            </a:lvl1pPr>
          </a:lstStyle>
          <a:p>
            <a:fld id="{F149F9BE-0ADB-B84C-8FEC-C61A6ABF0DD1}" type="slidenum">
              <a:rPr lang="en-US" smtClean="0"/>
              <a:pPr/>
              <a:t>‹#›</a:t>
            </a:fld>
            <a:endParaRPr lang="en-US" dirty="0"/>
          </a:p>
        </p:txBody>
      </p:sp>
    </p:spTree>
    <p:extLst>
      <p:ext uri="{BB962C8B-B14F-4D97-AF65-F5344CB8AC3E}">
        <p14:creationId xmlns:p14="http://schemas.microsoft.com/office/powerpoint/2010/main" val="588013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7A806D-8E48-414F-AEA0-3E19C40B0A9A}"/>
              </a:ext>
            </a:extLst>
          </p:cNvPr>
          <p:cNvPicPr>
            <a:picLocks noChangeAspect="1"/>
          </p:cNvPicPr>
          <p:nvPr userDrawn="1"/>
        </p:nvPicPr>
        <p:blipFill rotWithShape="1">
          <a:blip r:embed="rId2" cstate="screen">
            <a:alphaModFix amt="43000"/>
            <a:extLst>
              <a:ext uri="{28A0092B-C50C-407E-A947-70E740481C1C}">
                <a14:useLocalDpi xmlns:a14="http://schemas.microsoft.com/office/drawing/2010/main"/>
              </a:ext>
            </a:extLst>
          </a:blip>
          <a:srcRect/>
          <a:stretch/>
        </p:blipFill>
        <p:spPr>
          <a:xfrm>
            <a:off x="1" y="0"/>
            <a:ext cx="12191999" cy="6858001"/>
          </a:xfrm>
          <a:prstGeom prst="rect">
            <a:avLst/>
          </a:prstGeom>
        </p:spPr>
      </p:pic>
      <p:sp>
        <p:nvSpPr>
          <p:cNvPr id="5" name="Rectangle 4">
            <a:extLst>
              <a:ext uri="{FF2B5EF4-FFF2-40B4-BE49-F238E27FC236}">
                <a16:creationId xmlns:a16="http://schemas.microsoft.com/office/drawing/2014/main" id="{8C6CBB7E-9635-10C1-6FA9-718F1D5B7443}"/>
              </a:ext>
            </a:extLst>
          </p:cNvPr>
          <p:cNvSpPr/>
          <p:nvPr userDrawn="1"/>
        </p:nvSpPr>
        <p:spPr>
          <a:xfrm>
            <a:off x="-1" y="1311965"/>
            <a:ext cx="12192000" cy="5546035"/>
          </a:xfrm>
          <a:prstGeom prst="rect">
            <a:avLst/>
          </a:prstGeom>
          <a:gradFill>
            <a:gsLst>
              <a:gs pos="0">
                <a:srgbClr val="0F4893">
                  <a:alpha val="0"/>
                </a:srgbClr>
              </a:gs>
              <a:gs pos="95000">
                <a:srgbClr val="123057"/>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E367AD6-59C3-E3FD-4A88-DED810D4347F}"/>
              </a:ext>
            </a:extLst>
          </p:cNvPr>
          <p:cNvSpPr/>
          <p:nvPr userDrawn="1"/>
        </p:nvSpPr>
        <p:spPr>
          <a:xfrm rot="16200000">
            <a:off x="6679314" y="1207388"/>
            <a:ext cx="6718451" cy="4303673"/>
          </a:xfrm>
          <a:prstGeom prst="rect">
            <a:avLst/>
          </a:prstGeom>
          <a:gradFill>
            <a:gsLst>
              <a:gs pos="0">
                <a:srgbClr val="0F4893">
                  <a:alpha val="0"/>
                </a:srgbClr>
              </a:gs>
              <a:gs pos="95000">
                <a:srgbClr val="123057"/>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a:extLst>
              <a:ext uri="{FF2B5EF4-FFF2-40B4-BE49-F238E27FC236}">
                <a16:creationId xmlns:a16="http://schemas.microsoft.com/office/drawing/2014/main" id="{02377FD6-F1FF-01DA-779F-624E71D9944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556750" y="590550"/>
            <a:ext cx="1968500" cy="901700"/>
          </a:xfrm>
          <a:prstGeom prst="rect">
            <a:avLst/>
          </a:prstGeom>
        </p:spPr>
      </p:pic>
      <p:sp>
        <p:nvSpPr>
          <p:cNvPr id="4" name="Rectangle 3">
            <a:extLst>
              <a:ext uri="{FF2B5EF4-FFF2-40B4-BE49-F238E27FC236}">
                <a16:creationId xmlns:a16="http://schemas.microsoft.com/office/drawing/2014/main" id="{81E653C3-D7E2-6A3D-349D-4761AC571141}"/>
              </a:ext>
            </a:extLst>
          </p:cNvPr>
          <p:cNvSpPr/>
          <p:nvPr userDrawn="1"/>
        </p:nvSpPr>
        <p:spPr>
          <a:xfrm>
            <a:off x="0" y="6718450"/>
            <a:ext cx="12192000" cy="139549"/>
          </a:xfrm>
          <a:prstGeom prst="rect">
            <a:avLst/>
          </a:prstGeom>
          <a:gradFill flip="none" rotWithShape="1">
            <a:gsLst>
              <a:gs pos="0">
                <a:srgbClr val="FFCA39"/>
              </a:gs>
              <a:gs pos="48000">
                <a:srgbClr val="5FBB46"/>
              </a:gs>
              <a:gs pos="100000">
                <a:srgbClr val="598DD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A69F9FAA-D5EF-1CDA-98FE-25DA90220139}"/>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193311" y="4559445"/>
            <a:ext cx="1333500" cy="1562100"/>
          </a:xfrm>
          <a:prstGeom prst="rect">
            <a:avLst/>
          </a:prstGeom>
        </p:spPr>
      </p:pic>
    </p:spTree>
    <p:extLst>
      <p:ext uri="{BB962C8B-B14F-4D97-AF65-F5344CB8AC3E}">
        <p14:creationId xmlns:p14="http://schemas.microsoft.com/office/powerpoint/2010/main" val="255673290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5C284-9092-4984-36B7-B54B78184A2D}"/>
              </a:ext>
            </a:extLst>
          </p:cNvPr>
          <p:cNvSpPr>
            <a:spLocks noGrp="1"/>
          </p:cNvSpPr>
          <p:nvPr>
            <p:ph type="ctrTitle"/>
          </p:nvPr>
        </p:nvSpPr>
        <p:spPr>
          <a:xfrm>
            <a:off x="3557016" y="419793"/>
            <a:ext cx="7121236" cy="1505990"/>
          </a:xfrm>
          <a:prstGeom prst="rect">
            <a:avLst/>
          </a:prstGeom>
        </p:spPr>
        <p:txBody>
          <a:bodyPr lIns="0" anchor="ctr" anchorCtr="0"/>
          <a:lstStyle>
            <a:lvl1pPr algn="l">
              <a:defRPr sz="2800">
                <a:solidFill>
                  <a:srgbClr val="629CF5"/>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7" name="Slide Number Placeholder 5">
            <a:extLst>
              <a:ext uri="{FF2B5EF4-FFF2-40B4-BE49-F238E27FC236}">
                <a16:creationId xmlns:a16="http://schemas.microsoft.com/office/drawing/2014/main" id="{872E2308-6BE8-E5C7-EA0E-FC86AAFC99D4}"/>
              </a:ext>
            </a:extLst>
          </p:cNvPr>
          <p:cNvSpPr>
            <a:spLocks noGrp="1"/>
          </p:cNvSpPr>
          <p:nvPr>
            <p:ph type="sldNum" sz="quarter" idx="4"/>
          </p:nvPr>
        </p:nvSpPr>
        <p:spPr>
          <a:xfrm>
            <a:off x="8516824" y="6373368"/>
            <a:ext cx="3484418" cy="365125"/>
          </a:xfrm>
          <a:prstGeom prst="rect">
            <a:avLst/>
          </a:prstGeom>
        </p:spPr>
        <p:txBody>
          <a:bodyPr/>
          <a:lstStyle>
            <a:lvl1pPr algn="r">
              <a:defRPr sz="1200">
                <a:solidFill>
                  <a:srgbClr val="0F4893"/>
                </a:solidFill>
                <a:latin typeface="Arial" panose="020B0604020202020204" pitchFamily="34" charset="0"/>
                <a:cs typeface="Arial" panose="020B0604020202020204" pitchFamily="34" charset="0"/>
              </a:defRPr>
            </a:lvl1pPr>
          </a:lstStyle>
          <a:p>
            <a:fld id="{F149F9BE-0ADB-B84C-8FEC-C61A6ABF0DD1}" type="slidenum">
              <a:rPr lang="en-US" smtClean="0"/>
              <a:pPr/>
              <a:t>‹#›</a:t>
            </a:fld>
            <a:endParaRPr lang="en-US" dirty="0"/>
          </a:p>
        </p:txBody>
      </p:sp>
    </p:spTree>
    <p:extLst>
      <p:ext uri="{BB962C8B-B14F-4D97-AF65-F5344CB8AC3E}">
        <p14:creationId xmlns:p14="http://schemas.microsoft.com/office/powerpoint/2010/main" val="1956206501"/>
      </p:ext>
    </p:extLst>
  </p:cSld>
  <p:clrMapOvr>
    <a:masterClrMapping/>
  </p:clrMapOvr>
  <p:extLst>
    <p:ext uri="{DCECCB84-F9BA-43D5-87BE-67443E8EF086}">
      <p15:sldGuideLst xmlns:p15="http://schemas.microsoft.com/office/powerpoint/2012/main">
        <p15:guide id="1" orient="horz" pos="792">
          <p15:clr>
            <a:srgbClr val="FBAE40"/>
          </p15:clr>
        </p15:guide>
        <p15:guide id="2" pos="504">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C62C3-99AF-A2FD-F2EB-3632681DCD0A}"/>
              </a:ext>
            </a:extLst>
          </p:cNvPr>
          <p:cNvSpPr>
            <a:spLocks noGrp="1"/>
          </p:cNvSpPr>
          <p:nvPr>
            <p:ph type="title"/>
          </p:nvPr>
        </p:nvSpPr>
        <p:spPr>
          <a:xfrm>
            <a:off x="3557016" y="500062"/>
            <a:ext cx="7772400" cy="1325563"/>
          </a:xfrm>
          <a:prstGeom prst="rect">
            <a:avLst/>
          </a:prstGeom>
        </p:spPr>
        <p:txBody>
          <a:bodyPr lIns="0" anchor="ctr" anchorCtr="0"/>
          <a:lstStyle>
            <a:lvl1pPr>
              <a:defRPr sz="2800">
                <a:solidFill>
                  <a:srgbClr val="629CF5"/>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CA4B1B0E-EA05-7E06-F664-0B75B0E9E7F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F30D5D-8A21-0003-6CD2-D8F9208E74B0}"/>
              </a:ext>
            </a:extLst>
          </p:cNvPr>
          <p:cNvSpPr>
            <a:spLocks noGrp="1"/>
          </p:cNvSpPr>
          <p:nvPr>
            <p:ph type="dt" sz="half" idx="10"/>
          </p:nvPr>
        </p:nvSpPr>
        <p:spPr>
          <a:xfrm>
            <a:off x="838200" y="6356350"/>
            <a:ext cx="2743200" cy="365125"/>
          </a:xfrm>
          <a:prstGeom prst="rect">
            <a:avLst/>
          </a:prstGeom>
        </p:spPr>
        <p:txBody>
          <a:bodyPr/>
          <a:lstStyle/>
          <a:p>
            <a:fld id="{BA24788C-9B0D-B248-8EFF-6F1D1137914F}" type="datetimeFigureOut">
              <a:rPr lang="en-US" smtClean="0"/>
              <a:t>9/11/2024</a:t>
            </a:fld>
            <a:endParaRPr lang="en-US"/>
          </a:p>
        </p:txBody>
      </p:sp>
      <p:sp>
        <p:nvSpPr>
          <p:cNvPr id="5" name="Footer Placeholder 4">
            <a:extLst>
              <a:ext uri="{FF2B5EF4-FFF2-40B4-BE49-F238E27FC236}">
                <a16:creationId xmlns:a16="http://schemas.microsoft.com/office/drawing/2014/main" id="{14F0A058-1076-808E-DC62-615F0CB23C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C466D72-CEE1-5A54-1F60-765D03CF2A6C}"/>
              </a:ext>
            </a:extLst>
          </p:cNvPr>
          <p:cNvSpPr>
            <a:spLocks noGrp="1"/>
          </p:cNvSpPr>
          <p:nvPr>
            <p:ph type="sldNum" sz="quarter" idx="12"/>
          </p:nvPr>
        </p:nvSpPr>
        <p:spPr>
          <a:xfrm>
            <a:off x="8610600" y="6356350"/>
            <a:ext cx="2743200" cy="365125"/>
          </a:xfrm>
          <a:prstGeom prst="rect">
            <a:avLst/>
          </a:prstGeom>
        </p:spPr>
        <p:txBody>
          <a:bodyPr/>
          <a:lstStyle/>
          <a:p>
            <a:fld id="{F149F9BE-0ADB-B84C-8FEC-C61A6ABF0DD1}" type="slidenum">
              <a:rPr lang="en-US" smtClean="0"/>
              <a:t>‹#›</a:t>
            </a:fld>
            <a:endParaRPr lang="en-US"/>
          </a:p>
        </p:txBody>
      </p:sp>
    </p:spTree>
    <p:extLst>
      <p:ext uri="{BB962C8B-B14F-4D97-AF65-F5344CB8AC3E}">
        <p14:creationId xmlns:p14="http://schemas.microsoft.com/office/powerpoint/2010/main" val="10312399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FC7B5-45BC-C839-E0BF-559C4BE9037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C5F2C79-3BDD-096D-0B59-B6B235C51A9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8FE015D-70FF-9B68-614E-80B3138B8A47}"/>
              </a:ext>
            </a:extLst>
          </p:cNvPr>
          <p:cNvSpPr>
            <a:spLocks noGrp="1"/>
          </p:cNvSpPr>
          <p:nvPr>
            <p:ph type="dt" sz="half" idx="10"/>
          </p:nvPr>
        </p:nvSpPr>
        <p:spPr>
          <a:xfrm>
            <a:off x="838200" y="6356350"/>
            <a:ext cx="2743200" cy="365125"/>
          </a:xfrm>
          <a:prstGeom prst="rect">
            <a:avLst/>
          </a:prstGeom>
        </p:spPr>
        <p:txBody>
          <a:bodyPr/>
          <a:lstStyle/>
          <a:p>
            <a:fld id="{BA24788C-9B0D-B248-8EFF-6F1D1137914F}" type="datetimeFigureOut">
              <a:rPr lang="en-US" smtClean="0"/>
              <a:t>9/11/2024</a:t>
            </a:fld>
            <a:endParaRPr lang="en-US"/>
          </a:p>
        </p:txBody>
      </p:sp>
      <p:sp>
        <p:nvSpPr>
          <p:cNvPr id="5" name="Footer Placeholder 4">
            <a:extLst>
              <a:ext uri="{FF2B5EF4-FFF2-40B4-BE49-F238E27FC236}">
                <a16:creationId xmlns:a16="http://schemas.microsoft.com/office/drawing/2014/main" id="{59B0D33D-6B92-5175-385F-386AD7AF0A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7E811E5-FC5C-7437-C7E5-D3C627B8A26B}"/>
              </a:ext>
            </a:extLst>
          </p:cNvPr>
          <p:cNvSpPr>
            <a:spLocks noGrp="1"/>
          </p:cNvSpPr>
          <p:nvPr>
            <p:ph type="sldNum" sz="quarter" idx="12"/>
          </p:nvPr>
        </p:nvSpPr>
        <p:spPr>
          <a:xfrm>
            <a:off x="8610600" y="6356350"/>
            <a:ext cx="2743200" cy="365125"/>
          </a:xfrm>
          <a:prstGeom prst="rect">
            <a:avLst/>
          </a:prstGeom>
        </p:spPr>
        <p:txBody>
          <a:bodyPr/>
          <a:lstStyle/>
          <a:p>
            <a:fld id="{F149F9BE-0ADB-B84C-8FEC-C61A6ABF0DD1}" type="slidenum">
              <a:rPr lang="en-US" smtClean="0"/>
              <a:t>‹#›</a:t>
            </a:fld>
            <a:endParaRPr lang="en-US"/>
          </a:p>
        </p:txBody>
      </p:sp>
    </p:spTree>
    <p:extLst>
      <p:ext uri="{BB962C8B-B14F-4D97-AF65-F5344CB8AC3E}">
        <p14:creationId xmlns:p14="http://schemas.microsoft.com/office/powerpoint/2010/main" val="39382669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8D2B0-55A8-B568-DB56-99BC7CB96C1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6A8D0A4-432E-8BB7-9778-E08EB53CE74C}"/>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18E0F10-CD35-D450-6B45-6723D45573CF}"/>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B87C6FD-6C92-CD59-DE9C-2249B630D2BD}"/>
              </a:ext>
            </a:extLst>
          </p:cNvPr>
          <p:cNvSpPr>
            <a:spLocks noGrp="1"/>
          </p:cNvSpPr>
          <p:nvPr>
            <p:ph type="dt" sz="half" idx="10"/>
          </p:nvPr>
        </p:nvSpPr>
        <p:spPr>
          <a:xfrm>
            <a:off x="838200" y="6356350"/>
            <a:ext cx="2743200" cy="365125"/>
          </a:xfrm>
          <a:prstGeom prst="rect">
            <a:avLst/>
          </a:prstGeom>
        </p:spPr>
        <p:txBody>
          <a:bodyPr/>
          <a:lstStyle/>
          <a:p>
            <a:fld id="{BA24788C-9B0D-B248-8EFF-6F1D1137914F}" type="datetimeFigureOut">
              <a:rPr lang="en-US" smtClean="0"/>
              <a:t>9/11/2024</a:t>
            </a:fld>
            <a:endParaRPr lang="en-US"/>
          </a:p>
        </p:txBody>
      </p:sp>
      <p:sp>
        <p:nvSpPr>
          <p:cNvPr id="6" name="Footer Placeholder 5">
            <a:extLst>
              <a:ext uri="{FF2B5EF4-FFF2-40B4-BE49-F238E27FC236}">
                <a16:creationId xmlns:a16="http://schemas.microsoft.com/office/drawing/2014/main" id="{D5230BFB-C0B2-F619-B71E-1EBC1618C2D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42775F1-4C4C-A2DE-A918-7F6F6884C966}"/>
              </a:ext>
            </a:extLst>
          </p:cNvPr>
          <p:cNvSpPr>
            <a:spLocks noGrp="1"/>
          </p:cNvSpPr>
          <p:nvPr>
            <p:ph type="sldNum" sz="quarter" idx="12"/>
          </p:nvPr>
        </p:nvSpPr>
        <p:spPr>
          <a:xfrm>
            <a:off x="8610600" y="6356350"/>
            <a:ext cx="2743200" cy="365125"/>
          </a:xfrm>
          <a:prstGeom prst="rect">
            <a:avLst/>
          </a:prstGeom>
        </p:spPr>
        <p:txBody>
          <a:bodyPr/>
          <a:lstStyle/>
          <a:p>
            <a:fld id="{F149F9BE-0ADB-B84C-8FEC-C61A6ABF0DD1}" type="slidenum">
              <a:rPr lang="en-US" smtClean="0"/>
              <a:t>‹#›</a:t>
            </a:fld>
            <a:endParaRPr lang="en-US"/>
          </a:p>
        </p:txBody>
      </p:sp>
    </p:spTree>
    <p:extLst>
      <p:ext uri="{BB962C8B-B14F-4D97-AF65-F5344CB8AC3E}">
        <p14:creationId xmlns:p14="http://schemas.microsoft.com/office/powerpoint/2010/main" val="13612433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10986-78D9-212A-6967-4410106B2A9D}"/>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D26FB9E-2293-3FDF-0831-8727E3AF7FA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8353F6A-46C3-8ED8-9528-051A8768E08C}"/>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9BA3489-95AA-790E-7892-24C80583FD9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61E30B4-6DD8-247D-7FB0-09F33471846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A27FD58-DBDB-C85A-13E9-A8D7975CF0A5}"/>
              </a:ext>
            </a:extLst>
          </p:cNvPr>
          <p:cNvSpPr>
            <a:spLocks noGrp="1"/>
          </p:cNvSpPr>
          <p:nvPr>
            <p:ph type="dt" sz="half" idx="10"/>
          </p:nvPr>
        </p:nvSpPr>
        <p:spPr>
          <a:xfrm>
            <a:off x="838200" y="6356350"/>
            <a:ext cx="2743200" cy="365125"/>
          </a:xfrm>
          <a:prstGeom prst="rect">
            <a:avLst/>
          </a:prstGeom>
        </p:spPr>
        <p:txBody>
          <a:bodyPr/>
          <a:lstStyle/>
          <a:p>
            <a:fld id="{BA24788C-9B0D-B248-8EFF-6F1D1137914F}" type="datetimeFigureOut">
              <a:rPr lang="en-US" smtClean="0"/>
              <a:t>9/11/2024</a:t>
            </a:fld>
            <a:endParaRPr lang="en-US"/>
          </a:p>
        </p:txBody>
      </p:sp>
      <p:sp>
        <p:nvSpPr>
          <p:cNvPr id="8" name="Footer Placeholder 7">
            <a:extLst>
              <a:ext uri="{FF2B5EF4-FFF2-40B4-BE49-F238E27FC236}">
                <a16:creationId xmlns:a16="http://schemas.microsoft.com/office/drawing/2014/main" id="{BEAB49BF-9009-BA8E-CDD2-772FCD38F1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4203B1D-01ED-FD8F-2C6C-370423F501CD}"/>
              </a:ext>
            </a:extLst>
          </p:cNvPr>
          <p:cNvSpPr>
            <a:spLocks noGrp="1"/>
          </p:cNvSpPr>
          <p:nvPr>
            <p:ph type="sldNum" sz="quarter" idx="12"/>
          </p:nvPr>
        </p:nvSpPr>
        <p:spPr>
          <a:xfrm>
            <a:off x="8610600" y="6356350"/>
            <a:ext cx="2743200" cy="365125"/>
          </a:xfrm>
          <a:prstGeom prst="rect">
            <a:avLst/>
          </a:prstGeom>
        </p:spPr>
        <p:txBody>
          <a:bodyPr/>
          <a:lstStyle/>
          <a:p>
            <a:fld id="{F149F9BE-0ADB-B84C-8FEC-C61A6ABF0DD1}" type="slidenum">
              <a:rPr lang="en-US" smtClean="0"/>
              <a:t>‹#›</a:t>
            </a:fld>
            <a:endParaRPr lang="en-US"/>
          </a:p>
        </p:txBody>
      </p:sp>
    </p:spTree>
    <p:extLst>
      <p:ext uri="{BB962C8B-B14F-4D97-AF65-F5344CB8AC3E}">
        <p14:creationId xmlns:p14="http://schemas.microsoft.com/office/powerpoint/2010/main" val="8800830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C5102F40-922D-3CF6-3EBD-BEBA134B858A}"/>
              </a:ext>
            </a:extLst>
          </p:cNvPr>
          <p:cNvSpPr>
            <a:spLocks noGrp="1"/>
          </p:cNvSpPr>
          <p:nvPr>
            <p:ph type="sldNum" sz="quarter" idx="4"/>
          </p:nvPr>
        </p:nvSpPr>
        <p:spPr>
          <a:xfrm>
            <a:off x="8516824" y="6373368"/>
            <a:ext cx="3484418" cy="365125"/>
          </a:xfrm>
          <a:prstGeom prst="rect">
            <a:avLst/>
          </a:prstGeom>
        </p:spPr>
        <p:txBody>
          <a:bodyPr/>
          <a:lstStyle>
            <a:lvl1pPr algn="r">
              <a:defRPr sz="1200">
                <a:solidFill>
                  <a:srgbClr val="0F4893"/>
                </a:solidFill>
                <a:latin typeface="Arial" panose="020B0604020202020204" pitchFamily="34" charset="0"/>
                <a:cs typeface="Arial" panose="020B0604020202020204" pitchFamily="34" charset="0"/>
              </a:defRPr>
            </a:lvl1pPr>
          </a:lstStyle>
          <a:p>
            <a:fld id="{F149F9BE-0ADB-B84C-8FEC-C61A6ABF0DD1}" type="slidenum">
              <a:rPr lang="en-US" smtClean="0"/>
              <a:pPr/>
              <a:t>‹#›</a:t>
            </a:fld>
            <a:endParaRPr lang="en-US" dirty="0"/>
          </a:p>
        </p:txBody>
      </p:sp>
    </p:spTree>
    <p:extLst>
      <p:ext uri="{BB962C8B-B14F-4D97-AF65-F5344CB8AC3E}">
        <p14:creationId xmlns:p14="http://schemas.microsoft.com/office/powerpoint/2010/main" val="719744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CC15C-7D5B-0E08-983F-0B13EC5EBB2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1DF8995-38EF-E319-BB21-82FF1F213B6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7F14EA2-385F-D4B3-2D7F-026623899B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8DFDA0EE-C5FD-A15C-29A0-40CB605A3844}"/>
              </a:ext>
            </a:extLst>
          </p:cNvPr>
          <p:cNvSpPr>
            <a:spLocks noGrp="1"/>
          </p:cNvSpPr>
          <p:nvPr>
            <p:ph type="sldNum" sz="quarter" idx="4"/>
          </p:nvPr>
        </p:nvSpPr>
        <p:spPr>
          <a:xfrm>
            <a:off x="8516824" y="6373368"/>
            <a:ext cx="3484418" cy="365125"/>
          </a:xfrm>
          <a:prstGeom prst="rect">
            <a:avLst/>
          </a:prstGeom>
        </p:spPr>
        <p:txBody>
          <a:bodyPr/>
          <a:lstStyle>
            <a:lvl1pPr algn="r">
              <a:defRPr sz="1200">
                <a:solidFill>
                  <a:srgbClr val="0F4893"/>
                </a:solidFill>
                <a:latin typeface="Arial" panose="020B0604020202020204" pitchFamily="34" charset="0"/>
                <a:cs typeface="Arial" panose="020B0604020202020204" pitchFamily="34" charset="0"/>
              </a:defRPr>
            </a:lvl1pPr>
          </a:lstStyle>
          <a:p>
            <a:fld id="{F149F9BE-0ADB-B84C-8FEC-C61A6ABF0DD1}" type="slidenum">
              <a:rPr lang="en-US" smtClean="0"/>
              <a:pPr/>
              <a:t>‹#›</a:t>
            </a:fld>
            <a:endParaRPr lang="en-US" dirty="0"/>
          </a:p>
        </p:txBody>
      </p:sp>
    </p:spTree>
    <p:extLst>
      <p:ext uri="{BB962C8B-B14F-4D97-AF65-F5344CB8AC3E}">
        <p14:creationId xmlns:p14="http://schemas.microsoft.com/office/powerpoint/2010/main" val="36498653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6BBF2-3147-6178-D6AB-97266D0F5B5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C6652AB-8FF0-2615-8E61-6F5623B351E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EBE01D7-E465-CBFD-CA88-95C65DB67CC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EFB9E977-6D90-B0BA-ADE0-8645C690C5AC}"/>
              </a:ext>
            </a:extLst>
          </p:cNvPr>
          <p:cNvSpPr>
            <a:spLocks noGrp="1"/>
          </p:cNvSpPr>
          <p:nvPr>
            <p:ph type="sldNum" sz="quarter" idx="4"/>
          </p:nvPr>
        </p:nvSpPr>
        <p:spPr>
          <a:xfrm>
            <a:off x="8516824" y="6373368"/>
            <a:ext cx="3484418" cy="365125"/>
          </a:xfrm>
          <a:prstGeom prst="rect">
            <a:avLst/>
          </a:prstGeom>
        </p:spPr>
        <p:txBody>
          <a:bodyPr/>
          <a:lstStyle>
            <a:lvl1pPr algn="r">
              <a:defRPr sz="1200">
                <a:solidFill>
                  <a:srgbClr val="0F4893"/>
                </a:solidFill>
                <a:latin typeface="Arial" panose="020B0604020202020204" pitchFamily="34" charset="0"/>
                <a:cs typeface="Arial" panose="020B0604020202020204" pitchFamily="34" charset="0"/>
              </a:defRPr>
            </a:lvl1pPr>
          </a:lstStyle>
          <a:p>
            <a:fld id="{F149F9BE-0ADB-B84C-8FEC-C61A6ABF0DD1}" type="slidenum">
              <a:rPr lang="en-US" smtClean="0"/>
              <a:pPr/>
              <a:t>‹#›</a:t>
            </a:fld>
            <a:endParaRPr lang="en-US" dirty="0"/>
          </a:p>
        </p:txBody>
      </p:sp>
    </p:spTree>
    <p:extLst>
      <p:ext uri="{BB962C8B-B14F-4D97-AF65-F5344CB8AC3E}">
        <p14:creationId xmlns:p14="http://schemas.microsoft.com/office/powerpoint/2010/main" val="37282486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D132D-B497-99B3-98CF-AD3470DAB44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32B280B-18D7-6CD9-E205-953C0540301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386188FC-0885-C221-718A-6D1CDC4D3664}"/>
              </a:ext>
            </a:extLst>
          </p:cNvPr>
          <p:cNvSpPr>
            <a:spLocks noGrp="1"/>
          </p:cNvSpPr>
          <p:nvPr>
            <p:ph type="sldNum" sz="quarter" idx="4"/>
          </p:nvPr>
        </p:nvSpPr>
        <p:spPr>
          <a:xfrm>
            <a:off x="8516824" y="6373368"/>
            <a:ext cx="3484418" cy="365125"/>
          </a:xfrm>
          <a:prstGeom prst="rect">
            <a:avLst/>
          </a:prstGeom>
        </p:spPr>
        <p:txBody>
          <a:bodyPr/>
          <a:lstStyle>
            <a:lvl1pPr algn="r">
              <a:defRPr sz="1200">
                <a:solidFill>
                  <a:srgbClr val="0F4893"/>
                </a:solidFill>
                <a:latin typeface="Arial" panose="020B0604020202020204" pitchFamily="34" charset="0"/>
                <a:cs typeface="Arial" panose="020B0604020202020204" pitchFamily="34" charset="0"/>
              </a:defRPr>
            </a:lvl1pPr>
          </a:lstStyle>
          <a:p>
            <a:fld id="{F149F9BE-0ADB-B84C-8FEC-C61A6ABF0DD1}" type="slidenum">
              <a:rPr lang="en-US" smtClean="0"/>
              <a:pPr/>
              <a:t>‹#›</a:t>
            </a:fld>
            <a:endParaRPr lang="en-US" dirty="0"/>
          </a:p>
        </p:txBody>
      </p:sp>
    </p:spTree>
    <p:extLst>
      <p:ext uri="{BB962C8B-B14F-4D97-AF65-F5344CB8AC3E}">
        <p14:creationId xmlns:p14="http://schemas.microsoft.com/office/powerpoint/2010/main" val="21514043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8909F44-58AF-BE27-6FA7-514353DA9277}"/>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212F27E-91E7-FF00-9E4F-197BD968F5F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79D5D969-536C-D5C8-2D25-555A5C29FBDE}"/>
              </a:ext>
            </a:extLst>
          </p:cNvPr>
          <p:cNvSpPr>
            <a:spLocks noGrp="1"/>
          </p:cNvSpPr>
          <p:nvPr>
            <p:ph type="sldNum" sz="quarter" idx="4"/>
          </p:nvPr>
        </p:nvSpPr>
        <p:spPr>
          <a:xfrm>
            <a:off x="8516824" y="6373368"/>
            <a:ext cx="3484418" cy="365125"/>
          </a:xfrm>
          <a:prstGeom prst="rect">
            <a:avLst/>
          </a:prstGeom>
        </p:spPr>
        <p:txBody>
          <a:bodyPr/>
          <a:lstStyle>
            <a:lvl1pPr algn="r">
              <a:defRPr sz="1200">
                <a:solidFill>
                  <a:srgbClr val="0F4893"/>
                </a:solidFill>
                <a:latin typeface="Arial" panose="020B0604020202020204" pitchFamily="34" charset="0"/>
                <a:cs typeface="Arial" panose="020B0604020202020204" pitchFamily="34" charset="0"/>
              </a:defRPr>
            </a:lvl1pPr>
          </a:lstStyle>
          <a:p>
            <a:fld id="{F149F9BE-0ADB-B84C-8FEC-C61A6ABF0DD1}" type="slidenum">
              <a:rPr lang="en-US" smtClean="0"/>
              <a:pPr/>
              <a:t>‹#›</a:t>
            </a:fld>
            <a:endParaRPr lang="en-US" dirty="0"/>
          </a:p>
        </p:txBody>
      </p:sp>
    </p:spTree>
    <p:extLst>
      <p:ext uri="{BB962C8B-B14F-4D97-AF65-F5344CB8AC3E}">
        <p14:creationId xmlns:p14="http://schemas.microsoft.com/office/powerpoint/2010/main" val="2678185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20172C3-CBE3-B6D2-5C1B-FD2187F85679}"/>
              </a:ext>
            </a:extLst>
          </p:cNvPr>
          <p:cNvPicPr>
            <a:picLocks noChangeAspect="1"/>
          </p:cNvPicPr>
          <p:nvPr userDrawn="1"/>
        </p:nvPicPr>
        <p:blipFill>
          <a:blip r:embed="rId2" cstate="screen">
            <a:alphaModFix amt="62000"/>
            <a:extLst>
              <a:ext uri="{28A0092B-C50C-407E-A947-70E740481C1C}">
                <a14:useLocalDpi xmlns:a14="http://schemas.microsoft.com/office/drawing/2010/main"/>
              </a:ext>
            </a:extLst>
          </a:blip>
          <a:srcRect/>
          <a:stretch/>
        </p:blipFill>
        <p:spPr>
          <a:xfrm>
            <a:off x="1" y="0"/>
            <a:ext cx="12191999" cy="6858001"/>
          </a:xfrm>
          <a:prstGeom prst="rect">
            <a:avLst/>
          </a:prstGeom>
        </p:spPr>
      </p:pic>
      <p:sp>
        <p:nvSpPr>
          <p:cNvPr id="9" name="Rectangle 8">
            <a:extLst>
              <a:ext uri="{FF2B5EF4-FFF2-40B4-BE49-F238E27FC236}">
                <a16:creationId xmlns:a16="http://schemas.microsoft.com/office/drawing/2014/main" id="{BBB8B970-A20A-E843-2B94-F39465A1B6A6}"/>
              </a:ext>
            </a:extLst>
          </p:cNvPr>
          <p:cNvSpPr/>
          <p:nvPr userDrawn="1"/>
        </p:nvSpPr>
        <p:spPr>
          <a:xfrm>
            <a:off x="-1" y="1311965"/>
            <a:ext cx="12192000" cy="5546035"/>
          </a:xfrm>
          <a:prstGeom prst="rect">
            <a:avLst/>
          </a:prstGeom>
          <a:gradFill>
            <a:gsLst>
              <a:gs pos="0">
                <a:srgbClr val="0F4893">
                  <a:alpha val="0"/>
                </a:srgbClr>
              </a:gs>
              <a:gs pos="95000">
                <a:srgbClr val="123057"/>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A66FB5B-BE08-1589-DA7A-1FDB03999679}"/>
              </a:ext>
            </a:extLst>
          </p:cNvPr>
          <p:cNvSpPr/>
          <p:nvPr userDrawn="1"/>
        </p:nvSpPr>
        <p:spPr>
          <a:xfrm rot="16200000">
            <a:off x="6679314" y="1207388"/>
            <a:ext cx="6718451" cy="4303673"/>
          </a:xfrm>
          <a:prstGeom prst="rect">
            <a:avLst/>
          </a:prstGeom>
          <a:gradFill>
            <a:gsLst>
              <a:gs pos="0">
                <a:srgbClr val="0F4893">
                  <a:alpha val="0"/>
                </a:srgbClr>
              </a:gs>
              <a:gs pos="95000">
                <a:srgbClr val="123057"/>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a:extLst>
              <a:ext uri="{FF2B5EF4-FFF2-40B4-BE49-F238E27FC236}">
                <a16:creationId xmlns:a16="http://schemas.microsoft.com/office/drawing/2014/main" id="{02377FD6-F1FF-01DA-779F-624E71D9944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556750" y="590550"/>
            <a:ext cx="1968500" cy="901700"/>
          </a:xfrm>
          <a:prstGeom prst="rect">
            <a:avLst/>
          </a:prstGeom>
        </p:spPr>
      </p:pic>
      <p:sp>
        <p:nvSpPr>
          <p:cNvPr id="4" name="Rectangle 3">
            <a:extLst>
              <a:ext uri="{FF2B5EF4-FFF2-40B4-BE49-F238E27FC236}">
                <a16:creationId xmlns:a16="http://schemas.microsoft.com/office/drawing/2014/main" id="{81E653C3-D7E2-6A3D-349D-4761AC571141}"/>
              </a:ext>
            </a:extLst>
          </p:cNvPr>
          <p:cNvSpPr/>
          <p:nvPr userDrawn="1"/>
        </p:nvSpPr>
        <p:spPr>
          <a:xfrm>
            <a:off x="0" y="6718450"/>
            <a:ext cx="12192000" cy="139549"/>
          </a:xfrm>
          <a:prstGeom prst="rect">
            <a:avLst/>
          </a:prstGeom>
          <a:gradFill flip="none" rotWithShape="1">
            <a:gsLst>
              <a:gs pos="0">
                <a:srgbClr val="FFCA39"/>
              </a:gs>
              <a:gs pos="48000">
                <a:srgbClr val="5FBB46"/>
              </a:gs>
              <a:gs pos="100000">
                <a:srgbClr val="598DD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A69F9FAA-D5EF-1CDA-98FE-25DA90220139}"/>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193311" y="4559445"/>
            <a:ext cx="1333500" cy="1562100"/>
          </a:xfrm>
          <a:prstGeom prst="rect">
            <a:avLst/>
          </a:prstGeom>
        </p:spPr>
      </p:pic>
      <p:pic>
        <p:nvPicPr>
          <p:cNvPr id="11" name="Graphic 10">
            <a:extLst>
              <a:ext uri="{FF2B5EF4-FFF2-40B4-BE49-F238E27FC236}">
                <a16:creationId xmlns:a16="http://schemas.microsoft.com/office/drawing/2014/main" id="{8F66112D-A3E2-5C6C-9CCD-0EB4F348A717}"/>
              </a:ext>
            </a:extLst>
          </p:cNvPr>
          <p:cNvPicPr>
            <a:picLocks noChangeAspect="1"/>
          </p:cNvPicPr>
          <p:nvPr userDrawn="1"/>
        </p:nvPicPr>
        <p:blipFill rotWithShape="1">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l="66774" t="41956" r="-18352" b="18866"/>
          <a:stretch/>
        </p:blipFill>
        <p:spPr>
          <a:xfrm>
            <a:off x="-2" y="-2"/>
            <a:ext cx="5372587" cy="4244904"/>
          </a:xfrm>
          <a:prstGeom prst="rect">
            <a:avLst/>
          </a:prstGeom>
        </p:spPr>
      </p:pic>
      <p:sp>
        <p:nvSpPr>
          <p:cNvPr id="12" name="Slide Number Placeholder 5">
            <a:extLst>
              <a:ext uri="{FF2B5EF4-FFF2-40B4-BE49-F238E27FC236}">
                <a16:creationId xmlns:a16="http://schemas.microsoft.com/office/drawing/2014/main" id="{134B114B-3236-A425-468E-49D38CA210DA}"/>
              </a:ext>
            </a:extLst>
          </p:cNvPr>
          <p:cNvSpPr>
            <a:spLocks noGrp="1"/>
          </p:cNvSpPr>
          <p:nvPr>
            <p:ph type="sldNum" sz="quarter" idx="4"/>
          </p:nvPr>
        </p:nvSpPr>
        <p:spPr>
          <a:xfrm>
            <a:off x="8516824" y="6373368"/>
            <a:ext cx="3484418" cy="365125"/>
          </a:xfrm>
          <a:prstGeom prst="rect">
            <a:avLst/>
          </a:prstGeom>
        </p:spPr>
        <p:txBody>
          <a:bodyPr/>
          <a:lstStyle>
            <a:lvl1pPr algn="r">
              <a:defRPr sz="1200">
                <a:solidFill>
                  <a:srgbClr val="67A3FF"/>
                </a:solidFill>
                <a:latin typeface="Arial" panose="020B0604020202020204" pitchFamily="34" charset="0"/>
                <a:cs typeface="Arial" panose="020B0604020202020204" pitchFamily="34" charset="0"/>
              </a:defRPr>
            </a:lvl1pPr>
          </a:lstStyle>
          <a:p>
            <a:fld id="{F149F9BE-0ADB-B84C-8FEC-C61A6ABF0DD1}" type="slidenum">
              <a:rPr lang="en-US" smtClean="0"/>
              <a:pPr/>
              <a:t>‹#›</a:t>
            </a:fld>
            <a:endParaRPr lang="en-US" dirty="0"/>
          </a:p>
        </p:txBody>
      </p:sp>
    </p:spTree>
    <p:extLst>
      <p:ext uri="{BB962C8B-B14F-4D97-AF65-F5344CB8AC3E}">
        <p14:creationId xmlns:p14="http://schemas.microsoft.com/office/powerpoint/2010/main" val="20244474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D77A1-57A8-D85D-56D9-384A92EB4191}"/>
              </a:ext>
            </a:extLst>
          </p:cNvPr>
          <p:cNvSpPr>
            <a:spLocks noGrp="1"/>
          </p:cNvSpPr>
          <p:nvPr>
            <p:ph type="title"/>
          </p:nvPr>
        </p:nvSpPr>
        <p:spPr>
          <a:xfrm>
            <a:off x="3557016" y="500062"/>
            <a:ext cx="7772400" cy="1325563"/>
          </a:xfrm>
          <a:prstGeom prst="rect">
            <a:avLst/>
          </a:prstGeom>
        </p:spPr>
        <p:txBody>
          <a:bodyPr lIns="0" anchor="ctr" anchorCtr="0"/>
          <a:lstStyle>
            <a:lvl1pPr>
              <a:defRPr sz="2800">
                <a:solidFill>
                  <a:srgbClr val="5FBB46"/>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7121559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01A0B-084A-F459-0F83-1FA19FC0A98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63DC5FB-EDE2-CCE5-D612-0FF998E6DA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398AB3E-BB3C-003F-FE02-B456C0590642}"/>
              </a:ext>
            </a:extLst>
          </p:cNvPr>
          <p:cNvSpPr>
            <a:spLocks noGrp="1"/>
          </p:cNvSpPr>
          <p:nvPr>
            <p:ph type="dt" sz="half" idx="10"/>
          </p:nvPr>
        </p:nvSpPr>
        <p:spPr/>
        <p:txBody>
          <a:bodyPr/>
          <a:lstStyle/>
          <a:p>
            <a:fld id="{B22E6244-2D6C-47FB-9002-C2E61A71D54A}" type="datetimeFigureOut">
              <a:rPr lang="en-US" smtClean="0"/>
              <a:t>9/11/2024</a:t>
            </a:fld>
            <a:endParaRPr lang="en-US"/>
          </a:p>
        </p:txBody>
      </p:sp>
      <p:sp>
        <p:nvSpPr>
          <p:cNvPr id="5" name="Footer Placeholder 4">
            <a:extLst>
              <a:ext uri="{FF2B5EF4-FFF2-40B4-BE49-F238E27FC236}">
                <a16:creationId xmlns:a16="http://schemas.microsoft.com/office/drawing/2014/main" id="{0B43E797-95B0-47EE-2BCE-83A2BFE2A8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0A79F6-A3AC-0928-BCEA-0B93D3696F72}"/>
              </a:ext>
            </a:extLst>
          </p:cNvPr>
          <p:cNvSpPr>
            <a:spLocks noGrp="1"/>
          </p:cNvSpPr>
          <p:nvPr>
            <p:ph type="sldNum" sz="quarter" idx="12"/>
          </p:nvPr>
        </p:nvSpPr>
        <p:spPr/>
        <p:txBody>
          <a:bodyPr/>
          <a:lstStyle/>
          <a:p>
            <a:fld id="{CBD77CF9-9452-4451-9900-AF43151BE977}" type="slidenum">
              <a:rPr lang="en-US" smtClean="0"/>
              <a:t>‹#›</a:t>
            </a:fld>
            <a:endParaRPr lang="en-US"/>
          </a:p>
        </p:txBody>
      </p:sp>
    </p:spTree>
    <p:extLst>
      <p:ext uri="{BB962C8B-B14F-4D97-AF65-F5344CB8AC3E}">
        <p14:creationId xmlns:p14="http://schemas.microsoft.com/office/powerpoint/2010/main" val="104807823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082B0-580C-4E13-F420-6309E02992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AC6A0F-DC01-5277-8793-703867F1DD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A23919-1A86-3DBF-394B-D2122557188F}"/>
              </a:ext>
            </a:extLst>
          </p:cNvPr>
          <p:cNvSpPr>
            <a:spLocks noGrp="1"/>
          </p:cNvSpPr>
          <p:nvPr>
            <p:ph type="dt" sz="half" idx="10"/>
          </p:nvPr>
        </p:nvSpPr>
        <p:spPr/>
        <p:txBody>
          <a:bodyPr/>
          <a:lstStyle/>
          <a:p>
            <a:fld id="{B22E6244-2D6C-47FB-9002-C2E61A71D54A}" type="datetimeFigureOut">
              <a:rPr lang="en-US" smtClean="0"/>
              <a:t>9/11/2024</a:t>
            </a:fld>
            <a:endParaRPr lang="en-US"/>
          </a:p>
        </p:txBody>
      </p:sp>
      <p:sp>
        <p:nvSpPr>
          <p:cNvPr id="5" name="Footer Placeholder 4">
            <a:extLst>
              <a:ext uri="{FF2B5EF4-FFF2-40B4-BE49-F238E27FC236}">
                <a16:creationId xmlns:a16="http://schemas.microsoft.com/office/drawing/2014/main" id="{22704EA2-627E-C21A-EFE2-935445A645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8FCE66-6AD6-231D-9B86-3598386FBAA5}"/>
              </a:ext>
            </a:extLst>
          </p:cNvPr>
          <p:cNvSpPr>
            <a:spLocks noGrp="1"/>
          </p:cNvSpPr>
          <p:nvPr>
            <p:ph type="sldNum" sz="quarter" idx="12"/>
          </p:nvPr>
        </p:nvSpPr>
        <p:spPr/>
        <p:txBody>
          <a:bodyPr/>
          <a:lstStyle/>
          <a:p>
            <a:fld id="{CBD77CF9-9452-4451-9900-AF43151BE977}" type="slidenum">
              <a:rPr lang="en-US" smtClean="0"/>
              <a:t>‹#›</a:t>
            </a:fld>
            <a:endParaRPr lang="en-US"/>
          </a:p>
        </p:txBody>
      </p:sp>
    </p:spTree>
    <p:extLst>
      <p:ext uri="{BB962C8B-B14F-4D97-AF65-F5344CB8AC3E}">
        <p14:creationId xmlns:p14="http://schemas.microsoft.com/office/powerpoint/2010/main" val="153585948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B6FBE-A0D1-2B84-F70B-71CA5ECABC7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0DF20A8-974D-5A1D-31D8-D06000ACC4C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337A6F6-2F8F-60E5-CA95-73317E326FC3}"/>
              </a:ext>
            </a:extLst>
          </p:cNvPr>
          <p:cNvSpPr>
            <a:spLocks noGrp="1"/>
          </p:cNvSpPr>
          <p:nvPr>
            <p:ph type="dt" sz="half" idx="10"/>
          </p:nvPr>
        </p:nvSpPr>
        <p:spPr/>
        <p:txBody>
          <a:bodyPr/>
          <a:lstStyle/>
          <a:p>
            <a:fld id="{B22E6244-2D6C-47FB-9002-C2E61A71D54A}" type="datetimeFigureOut">
              <a:rPr lang="en-US" smtClean="0"/>
              <a:t>9/11/2024</a:t>
            </a:fld>
            <a:endParaRPr lang="en-US"/>
          </a:p>
        </p:txBody>
      </p:sp>
      <p:sp>
        <p:nvSpPr>
          <p:cNvPr id="5" name="Footer Placeholder 4">
            <a:extLst>
              <a:ext uri="{FF2B5EF4-FFF2-40B4-BE49-F238E27FC236}">
                <a16:creationId xmlns:a16="http://schemas.microsoft.com/office/drawing/2014/main" id="{858C2CC4-83E4-42C5-2FD2-89CC544290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7F8391-D695-0002-4459-28D9F7DDC9BA}"/>
              </a:ext>
            </a:extLst>
          </p:cNvPr>
          <p:cNvSpPr>
            <a:spLocks noGrp="1"/>
          </p:cNvSpPr>
          <p:nvPr>
            <p:ph type="sldNum" sz="quarter" idx="12"/>
          </p:nvPr>
        </p:nvSpPr>
        <p:spPr/>
        <p:txBody>
          <a:bodyPr/>
          <a:lstStyle/>
          <a:p>
            <a:fld id="{CBD77CF9-9452-4451-9900-AF43151BE977}" type="slidenum">
              <a:rPr lang="en-US" smtClean="0"/>
              <a:t>‹#›</a:t>
            </a:fld>
            <a:endParaRPr lang="en-US"/>
          </a:p>
        </p:txBody>
      </p:sp>
    </p:spTree>
    <p:extLst>
      <p:ext uri="{BB962C8B-B14F-4D97-AF65-F5344CB8AC3E}">
        <p14:creationId xmlns:p14="http://schemas.microsoft.com/office/powerpoint/2010/main" val="426153332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4F672-30D3-58B3-385C-1AF7598199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CBFD9F-F579-63F7-F82D-F1851E49291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11DDEBD-24A8-1E2B-E6A0-AD942ADA360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7238EFE-28A2-D283-AD20-709EB4F66336}"/>
              </a:ext>
            </a:extLst>
          </p:cNvPr>
          <p:cNvSpPr>
            <a:spLocks noGrp="1"/>
          </p:cNvSpPr>
          <p:nvPr>
            <p:ph type="dt" sz="half" idx="10"/>
          </p:nvPr>
        </p:nvSpPr>
        <p:spPr/>
        <p:txBody>
          <a:bodyPr/>
          <a:lstStyle/>
          <a:p>
            <a:fld id="{B22E6244-2D6C-47FB-9002-C2E61A71D54A}" type="datetimeFigureOut">
              <a:rPr lang="en-US" smtClean="0"/>
              <a:t>9/11/2024</a:t>
            </a:fld>
            <a:endParaRPr lang="en-US"/>
          </a:p>
        </p:txBody>
      </p:sp>
      <p:sp>
        <p:nvSpPr>
          <p:cNvPr id="6" name="Footer Placeholder 5">
            <a:extLst>
              <a:ext uri="{FF2B5EF4-FFF2-40B4-BE49-F238E27FC236}">
                <a16:creationId xmlns:a16="http://schemas.microsoft.com/office/drawing/2014/main" id="{EB6C2E84-4196-150F-7DBB-3085C7468B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E0B3A3-D6B9-27B7-9E2E-C7473EB68010}"/>
              </a:ext>
            </a:extLst>
          </p:cNvPr>
          <p:cNvSpPr>
            <a:spLocks noGrp="1"/>
          </p:cNvSpPr>
          <p:nvPr>
            <p:ph type="sldNum" sz="quarter" idx="12"/>
          </p:nvPr>
        </p:nvSpPr>
        <p:spPr/>
        <p:txBody>
          <a:bodyPr/>
          <a:lstStyle/>
          <a:p>
            <a:fld id="{CBD77CF9-9452-4451-9900-AF43151BE977}" type="slidenum">
              <a:rPr lang="en-US" smtClean="0"/>
              <a:t>‹#›</a:t>
            </a:fld>
            <a:endParaRPr lang="en-US"/>
          </a:p>
        </p:txBody>
      </p:sp>
    </p:spTree>
    <p:extLst>
      <p:ext uri="{BB962C8B-B14F-4D97-AF65-F5344CB8AC3E}">
        <p14:creationId xmlns:p14="http://schemas.microsoft.com/office/powerpoint/2010/main" val="329253022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09590-630B-467C-7BE0-F49DFBD099F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3B85DB7-9AEF-ABC7-A6C2-82FBED2A841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E785A85-18C3-0980-D536-80FEB3C4305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F4B4308-1BE9-C87B-F5DE-7DD46CC9E4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85D3F77-A375-10E4-3C65-3AA6ED63E3C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52992CE-9735-4F54-4279-22374CFCF7F1}"/>
              </a:ext>
            </a:extLst>
          </p:cNvPr>
          <p:cNvSpPr>
            <a:spLocks noGrp="1"/>
          </p:cNvSpPr>
          <p:nvPr>
            <p:ph type="dt" sz="half" idx="10"/>
          </p:nvPr>
        </p:nvSpPr>
        <p:spPr/>
        <p:txBody>
          <a:bodyPr/>
          <a:lstStyle/>
          <a:p>
            <a:fld id="{B22E6244-2D6C-47FB-9002-C2E61A71D54A}" type="datetimeFigureOut">
              <a:rPr lang="en-US" smtClean="0"/>
              <a:t>9/11/2024</a:t>
            </a:fld>
            <a:endParaRPr lang="en-US"/>
          </a:p>
        </p:txBody>
      </p:sp>
      <p:sp>
        <p:nvSpPr>
          <p:cNvPr id="8" name="Footer Placeholder 7">
            <a:extLst>
              <a:ext uri="{FF2B5EF4-FFF2-40B4-BE49-F238E27FC236}">
                <a16:creationId xmlns:a16="http://schemas.microsoft.com/office/drawing/2014/main" id="{3551BE43-B1D2-8C27-9A3C-AEAD68A37B9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C6A2915-1582-F379-CE4D-C27759D3B869}"/>
              </a:ext>
            </a:extLst>
          </p:cNvPr>
          <p:cNvSpPr>
            <a:spLocks noGrp="1"/>
          </p:cNvSpPr>
          <p:nvPr>
            <p:ph type="sldNum" sz="quarter" idx="12"/>
          </p:nvPr>
        </p:nvSpPr>
        <p:spPr/>
        <p:txBody>
          <a:bodyPr/>
          <a:lstStyle/>
          <a:p>
            <a:fld id="{CBD77CF9-9452-4451-9900-AF43151BE977}" type="slidenum">
              <a:rPr lang="en-US" smtClean="0"/>
              <a:t>‹#›</a:t>
            </a:fld>
            <a:endParaRPr lang="en-US"/>
          </a:p>
        </p:txBody>
      </p:sp>
    </p:spTree>
    <p:extLst>
      <p:ext uri="{BB962C8B-B14F-4D97-AF65-F5344CB8AC3E}">
        <p14:creationId xmlns:p14="http://schemas.microsoft.com/office/powerpoint/2010/main" val="260751091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6E7BB-B2E5-9A44-C66D-7CBCF13481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3DA3E3-3911-F3D3-CDC8-12C925269A0B}"/>
              </a:ext>
            </a:extLst>
          </p:cNvPr>
          <p:cNvSpPr>
            <a:spLocks noGrp="1"/>
          </p:cNvSpPr>
          <p:nvPr>
            <p:ph type="dt" sz="half" idx="10"/>
          </p:nvPr>
        </p:nvSpPr>
        <p:spPr/>
        <p:txBody>
          <a:bodyPr/>
          <a:lstStyle/>
          <a:p>
            <a:fld id="{B22E6244-2D6C-47FB-9002-C2E61A71D54A}" type="datetimeFigureOut">
              <a:rPr lang="en-US" smtClean="0"/>
              <a:t>9/11/2024</a:t>
            </a:fld>
            <a:endParaRPr lang="en-US"/>
          </a:p>
        </p:txBody>
      </p:sp>
      <p:sp>
        <p:nvSpPr>
          <p:cNvPr id="4" name="Footer Placeholder 3">
            <a:extLst>
              <a:ext uri="{FF2B5EF4-FFF2-40B4-BE49-F238E27FC236}">
                <a16:creationId xmlns:a16="http://schemas.microsoft.com/office/drawing/2014/main" id="{4EDED7A0-BFDC-7B5C-20DC-D0A5CE098EE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98EA80-3125-D665-739A-FE756AF24361}"/>
              </a:ext>
            </a:extLst>
          </p:cNvPr>
          <p:cNvSpPr>
            <a:spLocks noGrp="1"/>
          </p:cNvSpPr>
          <p:nvPr>
            <p:ph type="sldNum" sz="quarter" idx="12"/>
          </p:nvPr>
        </p:nvSpPr>
        <p:spPr/>
        <p:txBody>
          <a:bodyPr/>
          <a:lstStyle/>
          <a:p>
            <a:fld id="{CBD77CF9-9452-4451-9900-AF43151BE977}" type="slidenum">
              <a:rPr lang="en-US" smtClean="0"/>
              <a:t>‹#›</a:t>
            </a:fld>
            <a:endParaRPr lang="en-US"/>
          </a:p>
        </p:txBody>
      </p:sp>
    </p:spTree>
    <p:extLst>
      <p:ext uri="{BB962C8B-B14F-4D97-AF65-F5344CB8AC3E}">
        <p14:creationId xmlns:p14="http://schemas.microsoft.com/office/powerpoint/2010/main" val="150832227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E23D90-E010-076F-D17E-2AC5CB565931}"/>
              </a:ext>
            </a:extLst>
          </p:cNvPr>
          <p:cNvSpPr>
            <a:spLocks noGrp="1"/>
          </p:cNvSpPr>
          <p:nvPr>
            <p:ph type="dt" sz="half" idx="10"/>
          </p:nvPr>
        </p:nvSpPr>
        <p:spPr/>
        <p:txBody>
          <a:bodyPr/>
          <a:lstStyle/>
          <a:p>
            <a:fld id="{B22E6244-2D6C-47FB-9002-C2E61A71D54A}" type="datetimeFigureOut">
              <a:rPr lang="en-US" smtClean="0"/>
              <a:t>9/11/2024</a:t>
            </a:fld>
            <a:endParaRPr lang="en-US"/>
          </a:p>
        </p:txBody>
      </p:sp>
      <p:sp>
        <p:nvSpPr>
          <p:cNvPr id="3" name="Footer Placeholder 2">
            <a:extLst>
              <a:ext uri="{FF2B5EF4-FFF2-40B4-BE49-F238E27FC236}">
                <a16:creationId xmlns:a16="http://schemas.microsoft.com/office/drawing/2014/main" id="{2ED22C75-8C58-F37C-D8DE-AC08304356E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16A76AD-54B1-C954-B1B2-6C7E9B500079}"/>
              </a:ext>
            </a:extLst>
          </p:cNvPr>
          <p:cNvSpPr>
            <a:spLocks noGrp="1"/>
          </p:cNvSpPr>
          <p:nvPr>
            <p:ph type="sldNum" sz="quarter" idx="12"/>
          </p:nvPr>
        </p:nvSpPr>
        <p:spPr/>
        <p:txBody>
          <a:bodyPr/>
          <a:lstStyle/>
          <a:p>
            <a:fld id="{CBD77CF9-9452-4451-9900-AF43151BE977}" type="slidenum">
              <a:rPr lang="en-US" smtClean="0"/>
              <a:t>‹#›</a:t>
            </a:fld>
            <a:endParaRPr lang="en-US"/>
          </a:p>
        </p:txBody>
      </p:sp>
    </p:spTree>
    <p:extLst>
      <p:ext uri="{BB962C8B-B14F-4D97-AF65-F5344CB8AC3E}">
        <p14:creationId xmlns:p14="http://schemas.microsoft.com/office/powerpoint/2010/main" val="327898941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700BC-765B-FEA5-1EAC-C41E50ADD0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24C7B72-9ED2-15B5-BBAC-72934B146E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89565AE-3F5C-7453-00C7-0E3FCC1C56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7529E2-2CD2-D61C-5433-2B2B4D890683}"/>
              </a:ext>
            </a:extLst>
          </p:cNvPr>
          <p:cNvSpPr>
            <a:spLocks noGrp="1"/>
          </p:cNvSpPr>
          <p:nvPr>
            <p:ph type="dt" sz="half" idx="10"/>
          </p:nvPr>
        </p:nvSpPr>
        <p:spPr/>
        <p:txBody>
          <a:bodyPr/>
          <a:lstStyle/>
          <a:p>
            <a:fld id="{B22E6244-2D6C-47FB-9002-C2E61A71D54A}" type="datetimeFigureOut">
              <a:rPr lang="en-US" smtClean="0"/>
              <a:t>9/11/2024</a:t>
            </a:fld>
            <a:endParaRPr lang="en-US"/>
          </a:p>
        </p:txBody>
      </p:sp>
      <p:sp>
        <p:nvSpPr>
          <p:cNvPr id="6" name="Footer Placeholder 5">
            <a:extLst>
              <a:ext uri="{FF2B5EF4-FFF2-40B4-BE49-F238E27FC236}">
                <a16:creationId xmlns:a16="http://schemas.microsoft.com/office/drawing/2014/main" id="{0D074818-F159-163D-66E0-31E130FBAF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D1B6B0-8885-F594-E109-9CAA22EDBDAA}"/>
              </a:ext>
            </a:extLst>
          </p:cNvPr>
          <p:cNvSpPr>
            <a:spLocks noGrp="1"/>
          </p:cNvSpPr>
          <p:nvPr>
            <p:ph type="sldNum" sz="quarter" idx="12"/>
          </p:nvPr>
        </p:nvSpPr>
        <p:spPr/>
        <p:txBody>
          <a:bodyPr/>
          <a:lstStyle/>
          <a:p>
            <a:fld id="{CBD77CF9-9452-4451-9900-AF43151BE977}" type="slidenum">
              <a:rPr lang="en-US" smtClean="0"/>
              <a:t>‹#›</a:t>
            </a:fld>
            <a:endParaRPr lang="en-US"/>
          </a:p>
        </p:txBody>
      </p:sp>
    </p:spTree>
    <p:extLst>
      <p:ext uri="{BB962C8B-B14F-4D97-AF65-F5344CB8AC3E}">
        <p14:creationId xmlns:p14="http://schemas.microsoft.com/office/powerpoint/2010/main" val="2143840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76BA9-72AD-774D-035F-733F3FCAFD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DA53214-4959-0C26-5AD9-08D97225DF4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77B07BE-7502-148F-67DF-05ACC12DFA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913E1E-7EB6-33D2-1484-ED9BDADAF4D4}"/>
              </a:ext>
            </a:extLst>
          </p:cNvPr>
          <p:cNvSpPr>
            <a:spLocks noGrp="1"/>
          </p:cNvSpPr>
          <p:nvPr>
            <p:ph type="dt" sz="half" idx="10"/>
          </p:nvPr>
        </p:nvSpPr>
        <p:spPr/>
        <p:txBody>
          <a:bodyPr/>
          <a:lstStyle/>
          <a:p>
            <a:fld id="{B22E6244-2D6C-47FB-9002-C2E61A71D54A}" type="datetimeFigureOut">
              <a:rPr lang="en-US" smtClean="0"/>
              <a:t>9/11/2024</a:t>
            </a:fld>
            <a:endParaRPr lang="en-US"/>
          </a:p>
        </p:txBody>
      </p:sp>
      <p:sp>
        <p:nvSpPr>
          <p:cNvPr id="6" name="Footer Placeholder 5">
            <a:extLst>
              <a:ext uri="{FF2B5EF4-FFF2-40B4-BE49-F238E27FC236}">
                <a16:creationId xmlns:a16="http://schemas.microsoft.com/office/drawing/2014/main" id="{37195AD8-88C1-1C77-5AA7-525645C408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68B20E-70E7-B1A2-451B-435056378F16}"/>
              </a:ext>
            </a:extLst>
          </p:cNvPr>
          <p:cNvSpPr>
            <a:spLocks noGrp="1"/>
          </p:cNvSpPr>
          <p:nvPr>
            <p:ph type="sldNum" sz="quarter" idx="12"/>
          </p:nvPr>
        </p:nvSpPr>
        <p:spPr/>
        <p:txBody>
          <a:bodyPr/>
          <a:lstStyle/>
          <a:p>
            <a:fld id="{CBD77CF9-9452-4451-9900-AF43151BE977}" type="slidenum">
              <a:rPr lang="en-US" smtClean="0"/>
              <a:t>‹#›</a:t>
            </a:fld>
            <a:endParaRPr lang="en-US"/>
          </a:p>
        </p:txBody>
      </p:sp>
    </p:spTree>
    <p:extLst>
      <p:ext uri="{BB962C8B-B14F-4D97-AF65-F5344CB8AC3E}">
        <p14:creationId xmlns:p14="http://schemas.microsoft.com/office/powerpoint/2010/main" val="28732672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FC7B5-45BC-C839-E0BF-559C4BE9037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C5F2C79-3BDD-096D-0B59-B6B235C51A9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8FE015D-70FF-9B68-614E-80B3138B8A47}"/>
              </a:ext>
            </a:extLst>
          </p:cNvPr>
          <p:cNvSpPr>
            <a:spLocks noGrp="1"/>
          </p:cNvSpPr>
          <p:nvPr>
            <p:ph type="dt" sz="half" idx="10"/>
          </p:nvPr>
        </p:nvSpPr>
        <p:spPr>
          <a:xfrm>
            <a:off x="838200" y="6356350"/>
            <a:ext cx="2743200" cy="365125"/>
          </a:xfrm>
          <a:prstGeom prst="rect">
            <a:avLst/>
          </a:prstGeom>
        </p:spPr>
        <p:txBody>
          <a:bodyPr/>
          <a:lstStyle/>
          <a:p>
            <a:fld id="{BA24788C-9B0D-B248-8EFF-6F1D1137914F}" type="datetimeFigureOut">
              <a:rPr lang="en-US" smtClean="0"/>
              <a:t>9/11/2024</a:t>
            </a:fld>
            <a:endParaRPr lang="en-US"/>
          </a:p>
        </p:txBody>
      </p:sp>
      <p:sp>
        <p:nvSpPr>
          <p:cNvPr id="5" name="Footer Placeholder 4">
            <a:extLst>
              <a:ext uri="{FF2B5EF4-FFF2-40B4-BE49-F238E27FC236}">
                <a16:creationId xmlns:a16="http://schemas.microsoft.com/office/drawing/2014/main" id="{59B0D33D-6B92-5175-385F-386AD7AF0A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7E811E5-FC5C-7437-C7E5-D3C627B8A26B}"/>
              </a:ext>
            </a:extLst>
          </p:cNvPr>
          <p:cNvSpPr>
            <a:spLocks noGrp="1"/>
          </p:cNvSpPr>
          <p:nvPr>
            <p:ph type="sldNum" sz="quarter" idx="12"/>
          </p:nvPr>
        </p:nvSpPr>
        <p:spPr>
          <a:xfrm>
            <a:off x="8610600" y="6356350"/>
            <a:ext cx="2743200" cy="365125"/>
          </a:xfrm>
          <a:prstGeom prst="rect">
            <a:avLst/>
          </a:prstGeom>
        </p:spPr>
        <p:txBody>
          <a:bodyPr/>
          <a:lstStyle/>
          <a:p>
            <a:fld id="{F149F9BE-0ADB-B84C-8FEC-C61A6ABF0DD1}" type="slidenum">
              <a:rPr lang="en-US" smtClean="0"/>
              <a:t>‹#›</a:t>
            </a:fld>
            <a:endParaRPr lang="en-US"/>
          </a:p>
        </p:txBody>
      </p:sp>
    </p:spTree>
    <p:extLst>
      <p:ext uri="{BB962C8B-B14F-4D97-AF65-F5344CB8AC3E}">
        <p14:creationId xmlns:p14="http://schemas.microsoft.com/office/powerpoint/2010/main" val="49022658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37C3B-1868-B25C-7DE1-ACBB3E36CB3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23F19A1-4514-CD28-6F13-BDB7D845668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FB3808-41C1-8367-EF5C-A3CA116E330F}"/>
              </a:ext>
            </a:extLst>
          </p:cNvPr>
          <p:cNvSpPr>
            <a:spLocks noGrp="1"/>
          </p:cNvSpPr>
          <p:nvPr>
            <p:ph type="dt" sz="half" idx="10"/>
          </p:nvPr>
        </p:nvSpPr>
        <p:spPr/>
        <p:txBody>
          <a:bodyPr/>
          <a:lstStyle/>
          <a:p>
            <a:fld id="{B22E6244-2D6C-47FB-9002-C2E61A71D54A}" type="datetimeFigureOut">
              <a:rPr lang="en-US" smtClean="0"/>
              <a:t>9/11/2024</a:t>
            </a:fld>
            <a:endParaRPr lang="en-US"/>
          </a:p>
        </p:txBody>
      </p:sp>
      <p:sp>
        <p:nvSpPr>
          <p:cNvPr id="5" name="Footer Placeholder 4">
            <a:extLst>
              <a:ext uri="{FF2B5EF4-FFF2-40B4-BE49-F238E27FC236}">
                <a16:creationId xmlns:a16="http://schemas.microsoft.com/office/drawing/2014/main" id="{BA0D50BC-0F15-077F-EEFD-A16039A86E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2B0151-364B-2D4D-1D9C-F190BEDD1285}"/>
              </a:ext>
            </a:extLst>
          </p:cNvPr>
          <p:cNvSpPr>
            <a:spLocks noGrp="1"/>
          </p:cNvSpPr>
          <p:nvPr>
            <p:ph type="sldNum" sz="quarter" idx="12"/>
          </p:nvPr>
        </p:nvSpPr>
        <p:spPr/>
        <p:txBody>
          <a:bodyPr/>
          <a:lstStyle/>
          <a:p>
            <a:fld id="{CBD77CF9-9452-4451-9900-AF43151BE977}" type="slidenum">
              <a:rPr lang="en-US" smtClean="0"/>
              <a:t>‹#›</a:t>
            </a:fld>
            <a:endParaRPr lang="en-US"/>
          </a:p>
        </p:txBody>
      </p:sp>
    </p:spTree>
    <p:extLst>
      <p:ext uri="{BB962C8B-B14F-4D97-AF65-F5344CB8AC3E}">
        <p14:creationId xmlns:p14="http://schemas.microsoft.com/office/powerpoint/2010/main" val="399311885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B285479-927F-0E16-63B3-E40D39959E1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C04438-184B-C219-8128-830EBBD41C2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41E59B-0B6B-74A2-1A60-A0B6F95DFB44}"/>
              </a:ext>
            </a:extLst>
          </p:cNvPr>
          <p:cNvSpPr>
            <a:spLocks noGrp="1"/>
          </p:cNvSpPr>
          <p:nvPr>
            <p:ph type="dt" sz="half" idx="10"/>
          </p:nvPr>
        </p:nvSpPr>
        <p:spPr/>
        <p:txBody>
          <a:bodyPr/>
          <a:lstStyle/>
          <a:p>
            <a:fld id="{B22E6244-2D6C-47FB-9002-C2E61A71D54A}" type="datetimeFigureOut">
              <a:rPr lang="en-US" smtClean="0"/>
              <a:t>9/11/2024</a:t>
            </a:fld>
            <a:endParaRPr lang="en-US"/>
          </a:p>
        </p:txBody>
      </p:sp>
      <p:sp>
        <p:nvSpPr>
          <p:cNvPr id="5" name="Footer Placeholder 4">
            <a:extLst>
              <a:ext uri="{FF2B5EF4-FFF2-40B4-BE49-F238E27FC236}">
                <a16:creationId xmlns:a16="http://schemas.microsoft.com/office/drawing/2014/main" id="{FA7A5F3B-19E1-1158-4A67-6D64E367FB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F3EB06-10BE-CCAF-291E-BE2C1B17B05D}"/>
              </a:ext>
            </a:extLst>
          </p:cNvPr>
          <p:cNvSpPr>
            <a:spLocks noGrp="1"/>
          </p:cNvSpPr>
          <p:nvPr>
            <p:ph type="sldNum" sz="quarter" idx="12"/>
          </p:nvPr>
        </p:nvSpPr>
        <p:spPr/>
        <p:txBody>
          <a:bodyPr/>
          <a:lstStyle/>
          <a:p>
            <a:fld id="{CBD77CF9-9452-4451-9900-AF43151BE977}" type="slidenum">
              <a:rPr lang="en-US" smtClean="0"/>
              <a:t>‹#›</a:t>
            </a:fld>
            <a:endParaRPr lang="en-US"/>
          </a:p>
        </p:txBody>
      </p:sp>
    </p:spTree>
    <p:extLst>
      <p:ext uri="{BB962C8B-B14F-4D97-AF65-F5344CB8AC3E}">
        <p14:creationId xmlns:p14="http://schemas.microsoft.com/office/powerpoint/2010/main" val="159879349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DD50305-B0F0-5FBB-CE41-B2417CAB6884}"/>
              </a:ext>
            </a:extLst>
          </p:cNvPr>
          <p:cNvSpPr>
            <a:spLocks noGrp="1"/>
          </p:cNvSpPr>
          <p:nvPr>
            <p:ph type="dt" sz="half" idx="10"/>
          </p:nvPr>
        </p:nvSpPr>
        <p:spPr/>
        <p:txBody>
          <a:bodyPr/>
          <a:lstStyle/>
          <a:p>
            <a:fld id="{E766C9EE-896C-44DD-83D6-34FBBD90D761}" type="datetimeFigureOut">
              <a:rPr lang="en-US" smtClean="0"/>
              <a:t>9/11/2024</a:t>
            </a:fld>
            <a:endParaRPr lang="en-US"/>
          </a:p>
        </p:txBody>
      </p:sp>
      <p:sp>
        <p:nvSpPr>
          <p:cNvPr id="4" name="Footer Placeholder 3">
            <a:extLst>
              <a:ext uri="{FF2B5EF4-FFF2-40B4-BE49-F238E27FC236}">
                <a16:creationId xmlns:a16="http://schemas.microsoft.com/office/drawing/2014/main" id="{48C12C70-A05D-2A6F-8683-8AF6E4FC3F8F}"/>
              </a:ext>
            </a:extLst>
          </p:cNvPr>
          <p:cNvSpPr>
            <a:spLocks noGrp="1"/>
          </p:cNvSpPr>
          <p:nvPr>
            <p:ph type="ftr" sz="quarter" idx="11"/>
          </p:nvPr>
        </p:nvSpPr>
        <p:spPr/>
        <p:txBody>
          <a:bodyPr/>
          <a:lstStyle/>
          <a:p>
            <a:endParaRPr lang="en-US"/>
          </a:p>
        </p:txBody>
      </p:sp>
      <p:sp>
        <p:nvSpPr>
          <p:cNvPr id="8" name="Picture Placeholder 3">
            <a:extLst>
              <a:ext uri="{FF2B5EF4-FFF2-40B4-BE49-F238E27FC236}">
                <a16:creationId xmlns:a16="http://schemas.microsoft.com/office/drawing/2014/main" id="{0F9001DE-C6F3-FD49-3085-D6C678417F9B}"/>
              </a:ext>
            </a:extLst>
          </p:cNvPr>
          <p:cNvSpPr>
            <a:spLocks noGrp="1"/>
          </p:cNvSpPr>
          <p:nvPr>
            <p:ph type="pic" sz="quarter" idx="13"/>
          </p:nvPr>
        </p:nvSpPr>
        <p:spPr>
          <a:xfrm>
            <a:off x="1317188" y="904314"/>
            <a:ext cx="9557621" cy="5025839"/>
          </a:xfrm>
        </p:spPr>
        <p:txBody>
          <a:bodyPr/>
          <a:lstStyle/>
          <a:p>
            <a:r>
              <a:rPr lang="en-US"/>
              <a:t>Click icon to add picture</a:t>
            </a:r>
          </a:p>
        </p:txBody>
      </p:sp>
      <p:sp>
        <p:nvSpPr>
          <p:cNvPr id="5" name="Slide Number Placeholder 4">
            <a:extLst>
              <a:ext uri="{FF2B5EF4-FFF2-40B4-BE49-F238E27FC236}">
                <a16:creationId xmlns:a16="http://schemas.microsoft.com/office/drawing/2014/main" id="{D83A16E0-8BF0-4A75-7439-CEECAA5C9048}"/>
              </a:ext>
            </a:extLst>
          </p:cNvPr>
          <p:cNvSpPr>
            <a:spLocks noGrp="1"/>
          </p:cNvSpPr>
          <p:nvPr>
            <p:ph type="sldNum" sz="quarter" idx="12"/>
          </p:nvPr>
        </p:nvSpPr>
        <p:spPr/>
        <p:txBody>
          <a:bodyPr/>
          <a:lstStyle/>
          <a:p>
            <a:fld id="{A059C2A0-FAD9-4D6B-85D7-F5D7523E0A6A}" type="slidenum">
              <a:rPr lang="en-US" smtClean="0"/>
              <a:t>‹#›</a:t>
            </a:fld>
            <a:endParaRPr lang="en-US"/>
          </a:p>
        </p:txBody>
      </p:sp>
    </p:spTree>
    <p:extLst>
      <p:ext uri="{BB962C8B-B14F-4D97-AF65-F5344CB8AC3E}">
        <p14:creationId xmlns:p14="http://schemas.microsoft.com/office/powerpoint/2010/main" val="36225743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C0F2F-2B96-71DB-086F-5D8C9D30D44B}"/>
              </a:ext>
            </a:extLst>
          </p:cNvPr>
          <p:cNvSpPr>
            <a:spLocks noGrp="1"/>
          </p:cNvSpPr>
          <p:nvPr>
            <p:ph type="title"/>
          </p:nvPr>
        </p:nvSpPr>
        <p:spPr>
          <a:xfrm>
            <a:off x="1796143" y="1278506"/>
            <a:ext cx="8083163" cy="1325563"/>
          </a:xfrm>
        </p:spPr>
        <p:txBody>
          <a:bodyPr/>
          <a:lstStyle/>
          <a:p>
            <a:r>
              <a:rPr lang="en-US" dirty="0"/>
              <a:t>Click to edit Master title style</a:t>
            </a:r>
          </a:p>
        </p:txBody>
      </p:sp>
      <p:sp>
        <p:nvSpPr>
          <p:cNvPr id="3" name="Date Placeholder 2">
            <a:extLst>
              <a:ext uri="{FF2B5EF4-FFF2-40B4-BE49-F238E27FC236}">
                <a16:creationId xmlns:a16="http://schemas.microsoft.com/office/drawing/2014/main" id="{5DD50305-B0F0-5FBB-CE41-B2417CAB6884}"/>
              </a:ext>
            </a:extLst>
          </p:cNvPr>
          <p:cNvSpPr>
            <a:spLocks noGrp="1"/>
          </p:cNvSpPr>
          <p:nvPr>
            <p:ph type="dt" sz="half" idx="10"/>
          </p:nvPr>
        </p:nvSpPr>
        <p:spPr/>
        <p:txBody>
          <a:bodyPr/>
          <a:lstStyle/>
          <a:p>
            <a:fld id="{E766C9EE-896C-44DD-83D6-34FBBD90D761}" type="datetimeFigureOut">
              <a:rPr lang="en-US" smtClean="0"/>
              <a:t>9/11/2024</a:t>
            </a:fld>
            <a:endParaRPr lang="en-US"/>
          </a:p>
        </p:txBody>
      </p:sp>
      <p:sp>
        <p:nvSpPr>
          <p:cNvPr id="4" name="Footer Placeholder 3">
            <a:extLst>
              <a:ext uri="{FF2B5EF4-FFF2-40B4-BE49-F238E27FC236}">
                <a16:creationId xmlns:a16="http://schemas.microsoft.com/office/drawing/2014/main" id="{48C12C70-A05D-2A6F-8683-8AF6E4FC3F8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83A16E0-8BF0-4A75-7439-CEECAA5C9048}"/>
              </a:ext>
            </a:extLst>
          </p:cNvPr>
          <p:cNvSpPr>
            <a:spLocks noGrp="1"/>
          </p:cNvSpPr>
          <p:nvPr>
            <p:ph type="sldNum" sz="quarter" idx="12"/>
          </p:nvPr>
        </p:nvSpPr>
        <p:spPr/>
        <p:txBody>
          <a:bodyPr/>
          <a:lstStyle/>
          <a:p>
            <a:fld id="{A059C2A0-FAD9-4D6B-85D7-F5D7523E0A6A}" type="slidenum">
              <a:rPr lang="en-US" smtClean="0"/>
              <a:t>‹#›</a:t>
            </a:fld>
            <a:endParaRPr lang="en-US"/>
          </a:p>
        </p:txBody>
      </p:sp>
      <p:sp>
        <p:nvSpPr>
          <p:cNvPr id="8" name="Content Placeholder 2">
            <a:extLst>
              <a:ext uri="{FF2B5EF4-FFF2-40B4-BE49-F238E27FC236}">
                <a16:creationId xmlns:a16="http://schemas.microsoft.com/office/drawing/2014/main" id="{E07D58F5-1E16-EF12-5DF5-CDECA625B868}"/>
              </a:ext>
            </a:extLst>
          </p:cNvPr>
          <p:cNvSpPr>
            <a:spLocks noGrp="1"/>
          </p:cNvSpPr>
          <p:nvPr>
            <p:ph sz="half" idx="1"/>
          </p:nvPr>
        </p:nvSpPr>
        <p:spPr>
          <a:xfrm>
            <a:off x="1796143" y="2157984"/>
            <a:ext cx="9513888" cy="571951"/>
          </a:xfrm>
        </p:spPr>
        <p:txBody>
          <a:bodyPr wrap="square">
            <a:spAutoFit/>
          </a:bodyPr>
          <a:lstStyle>
            <a:lvl1pPr marL="0" indent="0">
              <a:buNone/>
              <a:defRPr sz="1600" b="1">
                <a:latin typeface="Arial" panose="020B0604020202020204" pitchFamily="34" charset="0"/>
                <a:cs typeface="Arial" panose="020B0604020202020204" pitchFamily="34" charset="0"/>
              </a:defRPr>
            </a:lvl1pPr>
            <a:lvl2pPr marL="457200" indent="0">
              <a:buNone/>
              <a:defRPr sz="1400" b="0" baseline="0">
                <a:latin typeface="Arial" panose="020B0604020202020204" pitchFamily="34" charset="0"/>
              </a:defRPr>
            </a:lvl2pPr>
            <a:lvl3pPr marL="914400" indent="0">
              <a:buNone/>
              <a:defRPr sz="1200"/>
            </a:lvl3pPr>
            <a:lvl4pPr marL="1371600" indent="0">
              <a:buNone/>
              <a:defRPr sz="1000"/>
            </a:lvl4pPr>
            <a:lvl5pPr>
              <a:defRPr sz="1000"/>
            </a:lvl5pPr>
          </a:lstStyle>
          <a:p>
            <a:pPr lvl="0"/>
            <a:r>
              <a:rPr lang="en-US"/>
              <a:t>Click to edit Master text styles</a:t>
            </a:r>
          </a:p>
          <a:p>
            <a:pPr lvl="1"/>
            <a:r>
              <a:rPr lang="en-US"/>
              <a:t>Second level</a:t>
            </a:r>
          </a:p>
        </p:txBody>
      </p:sp>
      <p:sp>
        <p:nvSpPr>
          <p:cNvPr id="12" name="Content Placeholder 2">
            <a:extLst>
              <a:ext uri="{FF2B5EF4-FFF2-40B4-BE49-F238E27FC236}">
                <a16:creationId xmlns:a16="http://schemas.microsoft.com/office/drawing/2014/main" id="{93EF4EAF-F45D-CD9F-541C-DE7612EC6CC9}"/>
              </a:ext>
            </a:extLst>
          </p:cNvPr>
          <p:cNvSpPr>
            <a:spLocks noGrp="1"/>
          </p:cNvSpPr>
          <p:nvPr>
            <p:ph sz="half" idx="13"/>
          </p:nvPr>
        </p:nvSpPr>
        <p:spPr>
          <a:xfrm>
            <a:off x="1796143" y="3097095"/>
            <a:ext cx="9513888" cy="571951"/>
          </a:xfrm>
        </p:spPr>
        <p:txBody>
          <a:bodyPr wrap="square">
            <a:spAutoFit/>
          </a:bodyPr>
          <a:lstStyle>
            <a:lvl1pPr marL="0" indent="0">
              <a:buNone/>
              <a:defRPr sz="1600" b="1">
                <a:latin typeface="Arial" panose="020B0604020202020204" pitchFamily="34" charset="0"/>
                <a:cs typeface="Arial" panose="020B0604020202020204" pitchFamily="34" charset="0"/>
              </a:defRPr>
            </a:lvl1pPr>
            <a:lvl2pPr marL="457200" indent="0">
              <a:buNone/>
              <a:defRPr sz="1400" b="0" baseline="0">
                <a:latin typeface="Arial" panose="020B0604020202020204" pitchFamily="34" charset="0"/>
              </a:defRPr>
            </a:lvl2pPr>
            <a:lvl3pPr marL="914400" indent="0">
              <a:buNone/>
              <a:defRPr sz="1200"/>
            </a:lvl3pPr>
            <a:lvl4pPr marL="1371600" indent="0">
              <a:buNone/>
              <a:defRPr sz="1000"/>
            </a:lvl4pPr>
            <a:lvl5pPr>
              <a:defRPr sz="1000"/>
            </a:lvl5pPr>
          </a:lstStyle>
          <a:p>
            <a:pPr lvl="0"/>
            <a:r>
              <a:rPr lang="en-US"/>
              <a:t>Click to edit Master text styles</a:t>
            </a:r>
          </a:p>
          <a:p>
            <a:pPr lvl="1"/>
            <a:r>
              <a:rPr lang="en-US"/>
              <a:t>Second level</a:t>
            </a:r>
          </a:p>
        </p:txBody>
      </p:sp>
      <p:sp>
        <p:nvSpPr>
          <p:cNvPr id="15" name="Content Placeholder 2">
            <a:extLst>
              <a:ext uri="{FF2B5EF4-FFF2-40B4-BE49-F238E27FC236}">
                <a16:creationId xmlns:a16="http://schemas.microsoft.com/office/drawing/2014/main" id="{363A30B4-7514-1919-7D78-EF04FD7A6EBE}"/>
              </a:ext>
            </a:extLst>
          </p:cNvPr>
          <p:cNvSpPr>
            <a:spLocks noGrp="1"/>
          </p:cNvSpPr>
          <p:nvPr>
            <p:ph sz="half" idx="14"/>
          </p:nvPr>
        </p:nvSpPr>
        <p:spPr>
          <a:xfrm>
            <a:off x="1796143" y="4102439"/>
            <a:ext cx="9513888" cy="571951"/>
          </a:xfrm>
        </p:spPr>
        <p:txBody>
          <a:bodyPr wrap="square">
            <a:spAutoFit/>
          </a:bodyPr>
          <a:lstStyle>
            <a:lvl1pPr marL="0" indent="0">
              <a:buNone/>
              <a:defRPr sz="1600" b="1">
                <a:latin typeface="Arial" panose="020B0604020202020204" pitchFamily="34" charset="0"/>
                <a:cs typeface="Arial" panose="020B0604020202020204" pitchFamily="34" charset="0"/>
              </a:defRPr>
            </a:lvl1pPr>
            <a:lvl2pPr marL="457200" indent="0">
              <a:buNone/>
              <a:defRPr sz="1400" b="0" baseline="0">
                <a:latin typeface="Arial" panose="020B0604020202020204" pitchFamily="34" charset="0"/>
              </a:defRPr>
            </a:lvl2pPr>
            <a:lvl3pPr marL="914400" indent="0">
              <a:buNone/>
              <a:defRPr sz="1200"/>
            </a:lvl3pPr>
            <a:lvl4pPr marL="1371600" indent="0">
              <a:buNone/>
              <a:defRPr sz="1000"/>
            </a:lvl4pPr>
            <a:lvl5pPr>
              <a:defRPr sz="1000"/>
            </a:lvl5pPr>
          </a:lstStyle>
          <a:p>
            <a:pPr lvl="0"/>
            <a:r>
              <a:rPr lang="en-US"/>
              <a:t>Click to edit Master text styles</a:t>
            </a:r>
          </a:p>
          <a:p>
            <a:pPr lvl="1"/>
            <a:r>
              <a:rPr lang="en-US"/>
              <a:t>Second level</a:t>
            </a:r>
          </a:p>
        </p:txBody>
      </p:sp>
      <p:sp>
        <p:nvSpPr>
          <p:cNvPr id="18" name="Content Placeholder 2">
            <a:extLst>
              <a:ext uri="{FF2B5EF4-FFF2-40B4-BE49-F238E27FC236}">
                <a16:creationId xmlns:a16="http://schemas.microsoft.com/office/drawing/2014/main" id="{ABEC6ED6-D13F-CD1F-22B2-84C30D1318EA}"/>
              </a:ext>
            </a:extLst>
          </p:cNvPr>
          <p:cNvSpPr>
            <a:spLocks noGrp="1"/>
          </p:cNvSpPr>
          <p:nvPr>
            <p:ph sz="half" idx="15"/>
          </p:nvPr>
        </p:nvSpPr>
        <p:spPr>
          <a:xfrm>
            <a:off x="1796143" y="5141686"/>
            <a:ext cx="9513888" cy="571951"/>
          </a:xfrm>
        </p:spPr>
        <p:txBody>
          <a:bodyPr wrap="square">
            <a:spAutoFit/>
          </a:bodyPr>
          <a:lstStyle>
            <a:lvl1pPr marL="0" indent="0">
              <a:buNone/>
              <a:defRPr sz="1600" b="1">
                <a:latin typeface="Arial" panose="020B0604020202020204" pitchFamily="34" charset="0"/>
                <a:cs typeface="Arial" panose="020B0604020202020204" pitchFamily="34" charset="0"/>
              </a:defRPr>
            </a:lvl1pPr>
            <a:lvl2pPr marL="457200" indent="0">
              <a:buNone/>
              <a:defRPr sz="1400" b="0" baseline="0">
                <a:latin typeface="Arial" panose="020B0604020202020204" pitchFamily="34" charset="0"/>
              </a:defRPr>
            </a:lvl2pPr>
            <a:lvl3pPr marL="914400" indent="0">
              <a:buNone/>
              <a:defRPr sz="1200"/>
            </a:lvl3pPr>
            <a:lvl4pPr marL="1371600" indent="0">
              <a:buNone/>
              <a:defRPr sz="1000"/>
            </a:lvl4pPr>
            <a:lvl5pPr>
              <a:defRPr sz="1000"/>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34433750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Chapter_A">
    <p:bg>
      <p:bgPr>
        <a:solidFill>
          <a:srgbClr val="333F48"/>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202B855-B679-C54F-A8AF-986A75EB8FFA}"/>
              </a:ext>
            </a:extLst>
          </p:cNvPr>
          <p:cNvSpPr>
            <a:spLocks noGrp="1"/>
          </p:cNvSpPr>
          <p:nvPr>
            <p:ph type="title"/>
          </p:nvPr>
        </p:nvSpPr>
        <p:spPr>
          <a:xfrm>
            <a:off x="762000" y="2806351"/>
            <a:ext cx="10656888" cy="701731"/>
          </a:xfrm>
        </p:spPr>
        <p:txBody>
          <a:bodyPr>
            <a:spAutoFit/>
          </a:bodyPr>
          <a:lstStyle>
            <a:lvl1pPr>
              <a:defRPr sz="4400">
                <a:solidFill>
                  <a:schemeClr val="bg1"/>
                </a:solidFill>
                <a:latin typeface="Museo Sans 700" panose="02000000000000000000" pitchFamily="50" charset="0"/>
              </a:defRPr>
            </a:lvl1pPr>
          </a:lstStyle>
          <a:p>
            <a:r>
              <a:rPr lang="en-US"/>
              <a:t>Click to edit Master title style</a:t>
            </a:r>
          </a:p>
        </p:txBody>
      </p:sp>
      <p:cxnSp>
        <p:nvCxnSpPr>
          <p:cNvPr id="11" name="Straight Connector 10">
            <a:extLst>
              <a:ext uri="{FF2B5EF4-FFF2-40B4-BE49-F238E27FC236}">
                <a16:creationId xmlns:a16="http://schemas.microsoft.com/office/drawing/2014/main" id="{179DCB49-1119-AB04-CE7A-690542788994}"/>
              </a:ext>
            </a:extLst>
          </p:cNvPr>
          <p:cNvCxnSpPr>
            <a:cxnSpLocks/>
          </p:cNvCxnSpPr>
          <p:nvPr userDrawn="1"/>
        </p:nvCxnSpPr>
        <p:spPr>
          <a:xfrm>
            <a:off x="918303" y="3723784"/>
            <a:ext cx="2312752" cy="0"/>
          </a:xfrm>
          <a:prstGeom prst="line">
            <a:avLst/>
          </a:prstGeom>
          <a:ln w="28575">
            <a:solidFill>
              <a:srgbClr val="629CF5"/>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08A29C70-0978-595F-72C4-75816B4A4FFA}"/>
              </a:ext>
            </a:extLst>
          </p:cNvPr>
          <p:cNvSpPr txBox="1"/>
          <p:nvPr userDrawn="1"/>
        </p:nvSpPr>
        <p:spPr>
          <a:xfrm>
            <a:off x="5128872" y="6245570"/>
            <a:ext cx="1923143" cy="215444"/>
          </a:xfrm>
          <a:prstGeom prst="rect">
            <a:avLst/>
          </a:prstGeom>
          <a:noFill/>
        </p:spPr>
        <p:txBody>
          <a:bodyPr wrap="square" rtlCol="0">
            <a:spAutoFit/>
          </a:bodyPr>
          <a:lstStyle/>
          <a:p>
            <a:pPr algn="ctr"/>
            <a:r>
              <a:rPr lang="en-US" sz="800" spc="100" baseline="0">
                <a:solidFill>
                  <a:schemeClr val="bg1"/>
                </a:solidFill>
                <a:latin typeface="Museo Sans 500" panose="02000000000000000000" pitchFamily="2" charset="77"/>
              </a:rPr>
              <a:t>WORKDAY TRAINING</a:t>
            </a:r>
          </a:p>
        </p:txBody>
      </p:sp>
      <p:sp>
        <p:nvSpPr>
          <p:cNvPr id="9" name="Slide Number Placeholder 5">
            <a:extLst>
              <a:ext uri="{FF2B5EF4-FFF2-40B4-BE49-F238E27FC236}">
                <a16:creationId xmlns:a16="http://schemas.microsoft.com/office/drawing/2014/main" id="{519963ED-A7E0-3D52-656C-3C7B103EC18F}"/>
              </a:ext>
            </a:extLst>
          </p:cNvPr>
          <p:cNvSpPr>
            <a:spLocks noGrp="1"/>
          </p:cNvSpPr>
          <p:nvPr>
            <p:ph type="sldNum" sz="quarter" idx="13"/>
          </p:nvPr>
        </p:nvSpPr>
        <p:spPr>
          <a:xfrm>
            <a:off x="9616440" y="6353292"/>
            <a:ext cx="1737360" cy="365760"/>
          </a:xfrm>
          <a:prstGeom prst="rect">
            <a:avLst/>
          </a:prstGeom>
        </p:spPr>
        <p:txBody>
          <a:bodyPr/>
          <a:lstStyle>
            <a:lvl1pPr algn="r">
              <a:defRPr>
                <a:solidFill>
                  <a:schemeClr val="tx1"/>
                </a:solidFill>
              </a:defRPr>
            </a:lvl1pPr>
          </a:lstStyle>
          <a:p>
            <a:fld id="{ADFC2C53-47F1-440E-85A6-465CE21762CB}" type="slidenum">
              <a:rPr lang="en-US" smtClean="0"/>
              <a:pPr/>
              <a:t>‹#›</a:t>
            </a:fld>
            <a:endParaRPr lang="en-US"/>
          </a:p>
        </p:txBody>
      </p:sp>
    </p:spTree>
    <p:extLst>
      <p:ext uri="{BB962C8B-B14F-4D97-AF65-F5344CB8AC3E}">
        <p14:creationId xmlns:p14="http://schemas.microsoft.com/office/powerpoint/2010/main" val="95228963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1967F-4816-02BB-BA59-8D2766ABBD36}"/>
              </a:ext>
            </a:extLst>
          </p:cNvPr>
          <p:cNvSpPr>
            <a:spLocks noGrp="1"/>
          </p:cNvSpPr>
          <p:nvPr>
            <p:ph type="title"/>
          </p:nvPr>
        </p:nvSpPr>
        <p:spPr>
          <a:xfrm>
            <a:off x="838200" y="365125"/>
            <a:ext cx="10125664" cy="1325563"/>
          </a:xfrm>
        </p:spPr>
        <p:txBody>
          <a:bodyPr>
            <a:normAutofit/>
          </a:bodyPr>
          <a:lstStyle>
            <a:lvl1pPr>
              <a:defRPr sz="440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F9E701E0-CB0D-6F04-363E-353CF18E79B8}"/>
              </a:ext>
            </a:extLst>
          </p:cNvPr>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sz="2400">
                <a:latin typeface="Georgia" panose="02040502050405020303" pitchFamily="18"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Date Placeholder 3">
            <a:extLst>
              <a:ext uri="{FF2B5EF4-FFF2-40B4-BE49-F238E27FC236}">
                <a16:creationId xmlns:a16="http://schemas.microsoft.com/office/drawing/2014/main" id="{6917287C-B68F-1084-1912-79D4553E8856}"/>
              </a:ext>
            </a:extLst>
          </p:cNvPr>
          <p:cNvSpPr>
            <a:spLocks noGrp="1"/>
          </p:cNvSpPr>
          <p:nvPr>
            <p:ph type="dt" sz="half" idx="10"/>
          </p:nvPr>
        </p:nvSpPr>
        <p:spPr/>
        <p:txBody>
          <a:bodyPr/>
          <a:lstStyle/>
          <a:p>
            <a:fld id="{E766C9EE-896C-44DD-83D6-34FBBD90D761}" type="datetimeFigureOut">
              <a:rPr lang="en-US" smtClean="0"/>
              <a:t>9/11/2024</a:t>
            </a:fld>
            <a:endParaRPr lang="en-US"/>
          </a:p>
        </p:txBody>
      </p:sp>
      <p:sp>
        <p:nvSpPr>
          <p:cNvPr id="5" name="Footer Placeholder 4">
            <a:extLst>
              <a:ext uri="{FF2B5EF4-FFF2-40B4-BE49-F238E27FC236}">
                <a16:creationId xmlns:a16="http://schemas.microsoft.com/office/drawing/2014/main" id="{61624F18-08C9-953D-E430-523358372A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0A63B1-88B1-5450-5B02-4873313DD274}"/>
              </a:ext>
            </a:extLst>
          </p:cNvPr>
          <p:cNvSpPr>
            <a:spLocks noGrp="1"/>
          </p:cNvSpPr>
          <p:nvPr>
            <p:ph type="sldNum" sz="quarter" idx="12"/>
          </p:nvPr>
        </p:nvSpPr>
        <p:spPr/>
        <p:txBody>
          <a:bodyPr/>
          <a:lstStyle/>
          <a:p>
            <a:fld id="{A059C2A0-FAD9-4D6B-85D7-F5D7523E0A6A}" type="slidenum">
              <a:rPr lang="en-US" smtClean="0"/>
              <a:t>‹#›</a:t>
            </a:fld>
            <a:endParaRPr lang="en-US"/>
          </a:p>
        </p:txBody>
      </p:sp>
      <p:sp>
        <p:nvSpPr>
          <p:cNvPr id="9" name="Right Triangle 8">
            <a:extLst>
              <a:ext uri="{FF2B5EF4-FFF2-40B4-BE49-F238E27FC236}">
                <a16:creationId xmlns:a16="http://schemas.microsoft.com/office/drawing/2014/main" id="{E1DC8D26-A649-4506-600F-11944F8CB5B1}"/>
              </a:ext>
            </a:extLst>
          </p:cNvPr>
          <p:cNvSpPr/>
          <p:nvPr userDrawn="1"/>
        </p:nvSpPr>
        <p:spPr>
          <a:xfrm rot="16200000" flipV="1">
            <a:off x="441325" y="5915025"/>
            <a:ext cx="501650" cy="1384300"/>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3644516C-7337-6274-67F3-4D67394F0440}"/>
              </a:ext>
            </a:extLst>
          </p:cNvPr>
          <p:cNvSpPr/>
          <p:nvPr userDrawn="1"/>
        </p:nvSpPr>
        <p:spPr>
          <a:xfrm rot="10800000" flipH="1" flipV="1">
            <a:off x="1604" y="4987186"/>
            <a:ext cx="493696" cy="1891907"/>
          </a:xfrm>
          <a:prstGeom prst="rtTriangle">
            <a:avLst/>
          </a:prstGeom>
          <a:solidFill>
            <a:schemeClr val="bg2">
              <a:lumMod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39">
            <a:extLst>
              <a:ext uri="{FF2B5EF4-FFF2-40B4-BE49-F238E27FC236}">
                <a16:creationId xmlns:a16="http://schemas.microsoft.com/office/drawing/2014/main" id="{B881AA75-B582-ACE3-55DC-FFE1853C09C9}"/>
              </a:ext>
            </a:extLst>
          </p:cNvPr>
          <p:cNvSpPr/>
          <p:nvPr userDrawn="1"/>
        </p:nvSpPr>
        <p:spPr>
          <a:xfrm>
            <a:off x="10770308" y="445602"/>
            <a:ext cx="1030302" cy="976652"/>
          </a:xfrm>
          <a:custGeom>
            <a:avLst/>
            <a:gdLst/>
            <a:ahLst/>
            <a:cxnLst/>
            <a:rect l="l" t="t" r="r" b="b"/>
            <a:pathLst>
              <a:path w="2129261" h="2129261">
                <a:moveTo>
                  <a:pt x="0" y="0"/>
                </a:moveTo>
                <a:lnTo>
                  <a:pt x="2129261" y="0"/>
                </a:lnTo>
                <a:lnTo>
                  <a:pt x="2129261" y="2129261"/>
                </a:lnTo>
                <a:lnTo>
                  <a:pt x="0" y="2129261"/>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pic>
        <p:nvPicPr>
          <p:cNvPr id="8" name="Picture 7" descr="thg-vertical-fc.png">
            <a:extLst>
              <a:ext uri="{FF2B5EF4-FFF2-40B4-BE49-F238E27FC236}">
                <a16:creationId xmlns:a16="http://schemas.microsoft.com/office/drawing/2014/main" id="{94ECD253-3B77-79E1-A08B-043F280234B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146204" y="485983"/>
            <a:ext cx="1267390" cy="865339"/>
          </a:xfrm>
          <a:prstGeom prst="rect">
            <a:avLst/>
          </a:prstGeom>
        </p:spPr>
      </p:pic>
      <p:cxnSp>
        <p:nvCxnSpPr>
          <p:cNvPr id="11" name="Straight Connector 10">
            <a:extLst>
              <a:ext uri="{FF2B5EF4-FFF2-40B4-BE49-F238E27FC236}">
                <a16:creationId xmlns:a16="http://schemas.microsoft.com/office/drawing/2014/main" id="{0D6F6AB7-70DD-158C-BA6C-E0808E1A20FA}"/>
              </a:ext>
            </a:extLst>
          </p:cNvPr>
          <p:cNvCxnSpPr>
            <a:cxnSpLocks/>
          </p:cNvCxnSpPr>
          <p:nvPr userDrawn="1"/>
        </p:nvCxnSpPr>
        <p:spPr>
          <a:xfrm flipH="1">
            <a:off x="10591950" y="538432"/>
            <a:ext cx="2" cy="734895"/>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278092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1967F-4816-02BB-BA59-8D2766ABBD36}"/>
              </a:ext>
            </a:extLst>
          </p:cNvPr>
          <p:cNvSpPr>
            <a:spLocks noGrp="1"/>
          </p:cNvSpPr>
          <p:nvPr>
            <p:ph type="title"/>
          </p:nvPr>
        </p:nvSpPr>
        <p:spPr>
          <a:xfrm>
            <a:off x="571500" y="4441825"/>
            <a:ext cx="9048750" cy="1325563"/>
          </a:xfrm>
        </p:spPr>
        <p:txBody>
          <a:bodyPr>
            <a:normAutofit/>
          </a:bodyPr>
          <a:lstStyle>
            <a:lvl1pPr>
              <a:defRPr sz="4400">
                <a:latin typeface="Arial" panose="020B0604020202020204" pitchFamily="34" charset="0"/>
                <a:cs typeface="Arial" panose="020B0604020202020204" pitchFamily="34" charset="0"/>
              </a:defRPr>
            </a:lvl1pPr>
          </a:lstStyle>
          <a:p>
            <a:r>
              <a:rPr lang="en-US"/>
              <a:t>Click to edit Master title style</a:t>
            </a:r>
          </a:p>
        </p:txBody>
      </p:sp>
      <p:sp>
        <p:nvSpPr>
          <p:cNvPr id="7" name="Picture Placeholder 6">
            <a:extLst>
              <a:ext uri="{FF2B5EF4-FFF2-40B4-BE49-F238E27FC236}">
                <a16:creationId xmlns:a16="http://schemas.microsoft.com/office/drawing/2014/main" id="{7F705ACE-7062-0934-D5B5-3774A30EF74F}"/>
              </a:ext>
            </a:extLst>
          </p:cNvPr>
          <p:cNvSpPr>
            <a:spLocks noGrp="1"/>
          </p:cNvSpPr>
          <p:nvPr>
            <p:ph type="pic" sz="quarter" idx="13"/>
          </p:nvPr>
        </p:nvSpPr>
        <p:spPr>
          <a:xfrm>
            <a:off x="0" y="0"/>
            <a:ext cx="12192000" cy="4225490"/>
          </a:xfrm>
        </p:spPr>
        <p:txBody>
          <a:bodyPr/>
          <a:lstStyle/>
          <a:p>
            <a:r>
              <a:rPr lang="en-US"/>
              <a:t>Click icon to add picture</a:t>
            </a:r>
          </a:p>
        </p:txBody>
      </p:sp>
      <p:sp>
        <p:nvSpPr>
          <p:cNvPr id="9" name="Text Placeholder 2">
            <a:extLst>
              <a:ext uri="{FF2B5EF4-FFF2-40B4-BE49-F238E27FC236}">
                <a16:creationId xmlns:a16="http://schemas.microsoft.com/office/drawing/2014/main" id="{A35ABC05-8930-D229-4CCE-0D97C878627C}"/>
              </a:ext>
            </a:extLst>
          </p:cNvPr>
          <p:cNvSpPr>
            <a:spLocks noGrp="1"/>
          </p:cNvSpPr>
          <p:nvPr>
            <p:ph type="body" idx="1"/>
          </p:nvPr>
        </p:nvSpPr>
        <p:spPr>
          <a:xfrm>
            <a:off x="571500" y="5767388"/>
            <a:ext cx="9048750" cy="710740"/>
          </a:xfrm>
        </p:spPr>
        <p:txBody>
          <a:bodyPr>
            <a:normAutofit/>
          </a:bodyPr>
          <a:lstStyle>
            <a:lvl1pPr marL="0" indent="0">
              <a:buNone/>
              <a:defRPr sz="2400" b="0">
                <a:solidFill>
                  <a:schemeClr val="accent2"/>
                </a:solidFill>
                <a:latin typeface="Georgia" panose="02040502050405020303" pitchFamily="18"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3" name="Right Triangle 2">
            <a:extLst>
              <a:ext uri="{FF2B5EF4-FFF2-40B4-BE49-F238E27FC236}">
                <a16:creationId xmlns:a16="http://schemas.microsoft.com/office/drawing/2014/main" id="{AB8A4901-0C45-86C0-266A-EEE783E5707E}"/>
              </a:ext>
            </a:extLst>
          </p:cNvPr>
          <p:cNvSpPr/>
          <p:nvPr userDrawn="1"/>
        </p:nvSpPr>
        <p:spPr>
          <a:xfrm rot="16200000" flipV="1">
            <a:off x="441325" y="5915025"/>
            <a:ext cx="501650" cy="1384300"/>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ight Triangle 3">
            <a:extLst>
              <a:ext uri="{FF2B5EF4-FFF2-40B4-BE49-F238E27FC236}">
                <a16:creationId xmlns:a16="http://schemas.microsoft.com/office/drawing/2014/main" id="{986E82ED-2CCA-18D7-0670-0407355CF916}"/>
              </a:ext>
            </a:extLst>
          </p:cNvPr>
          <p:cNvSpPr/>
          <p:nvPr userDrawn="1"/>
        </p:nvSpPr>
        <p:spPr>
          <a:xfrm rot="10800000" flipH="1" flipV="1">
            <a:off x="1604" y="4987186"/>
            <a:ext cx="493696" cy="1891907"/>
          </a:xfrm>
          <a:prstGeom prst="rtTriangle">
            <a:avLst/>
          </a:prstGeom>
          <a:solidFill>
            <a:schemeClr val="bg2">
              <a:lumMod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082327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C0F2F-2B96-71DB-086F-5D8C9D30D44B}"/>
              </a:ext>
            </a:extLst>
          </p:cNvPr>
          <p:cNvSpPr>
            <a:spLocks noGrp="1"/>
          </p:cNvSpPr>
          <p:nvPr>
            <p:ph type="title"/>
          </p:nvPr>
        </p:nvSpPr>
        <p:spPr>
          <a:xfrm>
            <a:off x="838200" y="365125"/>
            <a:ext cx="8083163" cy="1325563"/>
          </a:xfrm>
        </p:spPr>
        <p:txBody>
          <a:bodyPr/>
          <a:lstStyle/>
          <a:p>
            <a:r>
              <a:rPr lang="en-US"/>
              <a:t>Click to edit Master title style</a:t>
            </a:r>
          </a:p>
        </p:txBody>
      </p:sp>
      <p:sp>
        <p:nvSpPr>
          <p:cNvPr id="3" name="Date Placeholder 2">
            <a:extLst>
              <a:ext uri="{FF2B5EF4-FFF2-40B4-BE49-F238E27FC236}">
                <a16:creationId xmlns:a16="http://schemas.microsoft.com/office/drawing/2014/main" id="{5DD50305-B0F0-5FBB-CE41-B2417CAB6884}"/>
              </a:ext>
            </a:extLst>
          </p:cNvPr>
          <p:cNvSpPr>
            <a:spLocks noGrp="1"/>
          </p:cNvSpPr>
          <p:nvPr>
            <p:ph type="dt" sz="half" idx="10"/>
          </p:nvPr>
        </p:nvSpPr>
        <p:spPr/>
        <p:txBody>
          <a:bodyPr/>
          <a:lstStyle/>
          <a:p>
            <a:fld id="{E766C9EE-896C-44DD-83D6-34FBBD90D761}" type="datetimeFigureOut">
              <a:rPr lang="en-US" smtClean="0"/>
              <a:t>9/11/2024</a:t>
            </a:fld>
            <a:endParaRPr lang="en-US"/>
          </a:p>
        </p:txBody>
      </p:sp>
      <p:sp>
        <p:nvSpPr>
          <p:cNvPr id="4" name="Footer Placeholder 3">
            <a:extLst>
              <a:ext uri="{FF2B5EF4-FFF2-40B4-BE49-F238E27FC236}">
                <a16:creationId xmlns:a16="http://schemas.microsoft.com/office/drawing/2014/main" id="{48C12C70-A05D-2A6F-8683-8AF6E4FC3F8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83A16E0-8BF0-4A75-7439-CEECAA5C9048}"/>
              </a:ext>
            </a:extLst>
          </p:cNvPr>
          <p:cNvSpPr>
            <a:spLocks noGrp="1"/>
          </p:cNvSpPr>
          <p:nvPr>
            <p:ph type="sldNum" sz="quarter" idx="12"/>
          </p:nvPr>
        </p:nvSpPr>
        <p:spPr/>
        <p:txBody>
          <a:bodyPr/>
          <a:lstStyle/>
          <a:p>
            <a:fld id="{A059C2A0-FAD9-4D6B-85D7-F5D7523E0A6A}" type="slidenum">
              <a:rPr lang="en-US" smtClean="0"/>
              <a:t>‹#›</a:t>
            </a:fld>
            <a:endParaRPr lang="en-US"/>
          </a:p>
        </p:txBody>
      </p:sp>
      <p:sp>
        <p:nvSpPr>
          <p:cNvPr id="8" name="Content Placeholder 2">
            <a:extLst>
              <a:ext uri="{FF2B5EF4-FFF2-40B4-BE49-F238E27FC236}">
                <a16:creationId xmlns:a16="http://schemas.microsoft.com/office/drawing/2014/main" id="{E07D58F5-1E16-EF12-5DF5-CDECA625B868}"/>
              </a:ext>
            </a:extLst>
          </p:cNvPr>
          <p:cNvSpPr>
            <a:spLocks noGrp="1"/>
          </p:cNvSpPr>
          <p:nvPr>
            <p:ph sz="half" idx="1"/>
          </p:nvPr>
        </p:nvSpPr>
        <p:spPr>
          <a:xfrm>
            <a:off x="1796143" y="2157984"/>
            <a:ext cx="9513888" cy="571951"/>
          </a:xfrm>
        </p:spPr>
        <p:txBody>
          <a:bodyPr wrap="square">
            <a:spAutoFit/>
          </a:bodyPr>
          <a:lstStyle>
            <a:lvl1pPr marL="0" indent="0">
              <a:buNone/>
              <a:defRPr sz="1600" b="1">
                <a:latin typeface="Arial" panose="020B0604020202020204" pitchFamily="34" charset="0"/>
                <a:cs typeface="Arial" panose="020B0604020202020204" pitchFamily="34" charset="0"/>
              </a:defRPr>
            </a:lvl1pPr>
            <a:lvl2pPr marL="457200" indent="0">
              <a:buNone/>
              <a:defRPr sz="1400" b="0" baseline="0">
                <a:latin typeface="Arial" panose="020B0604020202020204" pitchFamily="34" charset="0"/>
              </a:defRPr>
            </a:lvl2pPr>
            <a:lvl3pPr marL="914400" indent="0">
              <a:buNone/>
              <a:defRPr sz="1200"/>
            </a:lvl3pPr>
            <a:lvl4pPr marL="1371600" indent="0">
              <a:buNone/>
              <a:defRPr sz="1000"/>
            </a:lvl4pPr>
            <a:lvl5pPr>
              <a:defRPr sz="1000"/>
            </a:lvl5pPr>
          </a:lstStyle>
          <a:p>
            <a:pPr lvl="0"/>
            <a:r>
              <a:rPr lang="en-US"/>
              <a:t>Click to edit Master text styles</a:t>
            </a:r>
          </a:p>
          <a:p>
            <a:pPr lvl="1"/>
            <a:r>
              <a:rPr lang="en-US"/>
              <a:t>Second level</a:t>
            </a:r>
          </a:p>
        </p:txBody>
      </p:sp>
      <p:sp>
        <p:nvSpPr>
          <p:cNvPr id="12" name="Content Placeholder 2">
            <a:extLst>
              <a:ext uri="{FF2B5EF4-FFF2-40B4-BE49-F238E27FC236}">
                <a16:creationId xmlns:a16="http://schemas.microsoft.com/office/drawing/2014/main" id="{93EF4EAF-F45D-CD9F-541C-DE7612EC6CC9}"/>
              </a:ext>
            </a:extLst>
          </p:cNvPr>
          <p:cNvSpPr>
            <a:spLocks noGrp="1"/>
          </p:cNvSpPr>
          <p:nvPr>
            <p:ph sz="half" idx="13"/>
          </p:nvPr>
        </p:nvSpPr>
        <p:spPr>
          <a:xfrm>
            <a:off x="1796143" y="3097095"/>
            <a:ext cx="9513888" cy="571951"/>
          </a:xfrm>
        </p:spPr>
        <p:txBody>
          <a:bodyPr wrap="square">
            <a:spAutoFit/>
          </a:bodyPr>
          <a:lstStyle>
            <a:lvl1pPr marL="0" indent="0">
              <a:buNone/>
              <a:defRPr sz="1600" b="1">
                <a:latin typeface="Arial" panose="020B0604020202020204" pitchFamily="34" charset="0"/>
                <a:cs typeface="Arial" panose="020B0604020202020204" pitchFamily="34" charset="0"/>
              </a:defRPr>
            </a:lvl1pPr>
            <a:lvl2pPr marL="457200" indent="0">
              <a:buNone/>
              <a:defRPr sz="1400" b="0" baseline="0">
                <a:latin typeface="Arial" panose="020B0604020202020204" pitchFamily="34" charset="0"/>
              </a:defRPr>
            </a:lvl2pPr>
            <a:lvl3pPr marL="914400" indent="0">
              <a:buNone/>
              <a:defRPr sz="1200"/>
            </a:lvl3pPr>
            <a:lvl4pPr marL="1371600" indent="0">
              <a:buNone/>
              <a:defRPr sz="1000"/>
            </a:lvl4pPr>
            <a:lvl5pPr>
              <a:defRPr sz="1000"/>
            </a:lvl5pPr>
          </a:lstStyle>
          <a:p>
            <a:pPr lvl="0"/>
            <a:r>
              <a:rPr lang="en-US"/>
              <a:t>Click to edit Master text styles</a:t>
            </a:r>
          </a:p>
          <a:p>
            <a:pPr lvl="1"/>
            <a:r>
              <a:rPr lang="en-US"/>
              <a:t>Second level</a:t>
            </a:r>
          </a:p>
        </p:txBody>
      </p:sp>
      <p:sp>
        <p:nvSpPr>
          <p:cNvPr id="15" name="Content Placeholder 2">
            <a:extLst>
              <a:ext uri="{FF2B5EF4-FFF2-40B4-BE49-F238E27FC236}">
                <a16:creationId xmlns:a16="http://schemas.microsoft.com/office/drawing/2014/main" id="{363A30B4-7514-1919-7D78-EF04FD7A6EBE}"/>
              </a:ext>
            </a:extLst>
          </p:cNvPr>
          <p:cNvSpPr>
            <a:spLocks noGrp="1"/>
          </p:cNvSpPr>
          <p:nvPr>
            <p:ph sz="half" idx="14"/>
          </p:nvPr>
        </p:nvSpPr>
        <p:spPr>
          <a:xfrm>
            <a:off x="1796143" y="4102439"/>
            <a:ext cx="9513888" cy="571951"/>
          </a:xfrm>
        </p:spPr>
        <p:txBody>
          <a:bodyPr wrap="square">
            <a:spAutoFit/>
          </a:bodyPr>
          <a:lstStyle>
            <a:lvl1pPr marL="0" indent="0">
              <a:buNone/>
              <a:defRPr sz="1600" b="1">
                <a:latin typeface="Arial" panose="020B0604020202020204" pitchFamily="34" charset="0"/>
                <a:cs typeface="Arial" panose="020B0604020202020204" pitchFamily="34" charset="0"/>
              </a:defRPr>
            </a:lvl1pPr>
            <a:lvl2pPr marL="457200" indent="0">
              <a:buNone/>
              <a:defRPr sz="1400" b="0" baseline="0">
                <a:latin typeface="Arial" panose="020B0604020202020204" pitchFamily="34" charset="0"/>
              </a:defRPr>
            </a:lvl2pPr>
            <a:lvl3pPr marL="914400" indent="0">
              <a:buNone/>
              <a:defRPr sz="1200"/>
            </a:lvl3pPr>
            <a:lvl4pPr marL="1371600" indent="0">
              <a:buNone/>
              <a:defRPr sz="1000"/>
            </a:lvl4pPr>
            <a:lvl5pPr>
              <a:defRPr sz="1000"/>
            </a:lvl5pPr>
          </a:lstStyle>
          <a:p>
            <a:pPr lvl="0"/>
            <a:r>
              <a:rPr lang="en-US"/>
              <a:t>Click to edit Master text styles</a:t>
            </a:r>
          </a:p>
          <a:p>
            <a:pPr lvl="1"/>
            <a:r>
              <a:rPr lang="en-US"/>
              <a:t>Second level</a:t>
            </a:r>
          </a:p>
        </p:txBody>
      </p:sp>
      <p:sp>
        <p:nvSpPr>
          <p:cNvPr id="18" name="Content Placeholder 2">
            <a:extLst>
              <a:ext uri="{FF2B5EF4-FFF2-40B4-BE49-F238E27FC236}">
                <a16:creationId xmlns:a16="http://schemas.microsoft.com/office/drawing/2014/main" id="{ABEC6ED6-D13F-CD1F-22B2-84C30D1318EA}"/>
              </a:ext>
            </a:extLst>
          </p:cNvPr>
          <p:cNvSpPr>
            <a:spLocks noGrp="1"/>
          </p:cNvSpPr>
          <p:nvPr>
            <p:ph sz="half" idx="15"/>
          </p:nvPr>
        </p:nvSpPr>
        <p:spPr>
          <a:xfrm>
            <a:off x="1796143" y="5141686"/>
            <a:ext cx="9513888" cy="571951"/>
          </a:xfrm>
        </p:spPr>
        <p:txBody>
          <a:bodyPr wrap="square">
            <a:spAutoFit/>
          </a:bodyPr>
          <a:lstStyle>
            <a:lvl1pPr marL="0" indent="0">
              <a:buNone/>
              <a:defRPr sz="1600" b="1">
                <a:latin typeface="Arial" panose="020B0604020202020204" pitchFamily="34" charset="0"/>
                <a:cs typeface="Arial" panose="020B0604020202020204" pitchFamily="34" charset="0"/>
              </a:defRPr>
            </a:lvl1pPr>
            <a:lvl2pPr marL="457200" indent="0">
              <a:buNone/>
              <a:defRPr sz="1400" b="0" baseline="0">
                <a:latin typeface="Arial" panose="020B0604020202020204" pitchFamily="34" charset="0"/>
              </a:defRPr>
            </a:lvl2pPr>
            <a:lvl3pPr marL="914400" indent="0">
              <a:buNone/>
              <a:defRPr sz="1200"/>
            </a:lvl3pPr>
            <a:lvl4pPr marL="1371600" indent="0">
              <a:buNone/>
              <a:defRPr sz="1000"/>
            </a:lvl4pPr>
            <a:lvl5pPr>
              <a:defRPr sz="1000"/>
            </a:lvl5pPr>
          </a:lstStyle>
          <a:p>
            <a:pPr lvl="0"/>
            <a:r>
              <a:rPr lang="en-US"/>
              <a:t>Click to edit Master text styles</a:t>
            </a:r>
          </a:p>
          <a:p>
            <a:pPr lvl="1"/>
            <a:r>
              <a:rPr lang="en-US"/>
              <a:t>Second level</a:t>
            </a:r>
          </a:p>
        </p:txBody>
      </p:sp>
      <p:sp>
        <p:nvSpPr>
          <p:cNvPr id="6" name="Freeform 39">
            <a:extLst>
              <a:ext uri="{FF2B5EF4-FFF2-40B4-BE49-F238E27FC236}">
                <a16:creationId xmlns:a16="http://schemas.microsoft.com/office/drawing/2014/main" id="{C90172BB-F97C-1B1C-742A-2F3E8841C3EA}"/>
              </a:ext>
            </a:extLst>
          </p:cNvPr>
          <p:cNvSpPr/>
          <p:nvPr userDrawn="1"/>
        </p:nvSpPr>
        <p:spPr>
          <a:xfrm>
            <a:off x="10902185" y="498238"/>
            <a:ext cx="920606" cy="976652"/>
          </a:xfrm>
          <a:custGeom>
            <a:avLst/>
            <a:gdLst/>
            <a:ahLst/>
            <a:cxnLst/>
            <a:rect l="l" t="t" r="r" b="b"/>
            <a:pathLst>
              <a:path w="2129261" h="2129261">
                <a:moveTo>
                  <a:pt x="0" y="0"/>
                </a:moveTo>
                <a:lnTo>
                  <a:pt x="2129261" y="0"/>
                </a:lnTo>
                <a:lnTo>
                  <a:pt x="2129261" y="2129261"/>
                </a:lnTo>
                <a:lnTo>
                  <a:pt x="0" y="2129261"/>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pic>
        <p:nvPicPr>
          <p:cNvPr id="9" name="Picture 8" descr="thg-vertical-fc.png">
            <a:extLst>
              <a:ext uri="{FF2B5EF4-FFF2-40B4-BE49-F238E27FC236}">
                <a16:creationId xmlns:a16="http://schemas.microsoft.com/office/drawing/2014/main" id="{0E2853C5-F475-9C7C-B53C-31F7A3C2BA5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278081" y="538619"/>
            <a:ext cx="1267390" cy="865339"/>
          </a:xfrm>
          <a:prstGeom prst="rect">
            <a:avLst/>
          </a:prstGeom>
        </p:spPr>
      </p:pic>
      <p:cxnSp>
        <p:nvCxnSpPr>
          <p:cNvPr id="10" name="Straight Connector 9">
            <a:extLst>
              <a:ext uri="{FF2B5EF4-FFF2-40B4-BE49-F238E27FC236}">
                <a16:creationId xmlns:a16="http://schemas.microsoft.com/office/drawing/2014/main" id="{9C292DCD-AC71-88E3-5CD3-776B088C24C9}"/>
              </a:ext>
            </a:extLst>
          </p:cNvPr>
          <p:cNvCxnSpPr>
            <a:cxnSpLocks/>
          </p:cNvCxnSpPr>
          <p:nvPr userDrawn="1"/>
        </p:nvCxnSpPr>
        <p:spPr>
          <a:xfrm flipH="1">
            <a:off x="10723827" y="591068"/>
            <a:ext cx="2" cy="734895"/>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25519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1967F-4816-02BB-BA59-8D2766ABBD36}"/>
              </a:ext>
            </a:extLst>
          </p:cNvPr>
          <p:cNvSpPr>
            <a:spLocks noGrp="1"/>
          </p:cNvSpPr>
          <p:nvPr>
            <p:ph type="title"/>
          </p:nvPr>
        </p:nvSpPr>
        <p:spPr>
          <a:xfrm>
            <a:off x="838200" y="365125"/>
            <a:ext cx="10125664" cy="1325563"/>
          </a:xfrm>
        </p:spPr>
        <p:txBody>
          <a:bodyPr>
            <a:normAutofit/>
          </a:bodyPr>
          <a:lstStyle>
            <a:lvl1pPr>
              <a:defRPr sz="440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F9E701E0-CB0D-6F04-363E-353CF18E79B8}"/>
              </a:ext>
            </a:extLst>
          </p:cNvPr>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sz="2400">
                <a:latin typeface="Georgia" panose="02040502050405020303" pitchFamily="18"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Date Placeholder 3">
            <a:extLst>
              <a:ext uri="{FF2B5EF4-FFF2-40B4-BE49-F238E27FC236}">
                <a16:creationId xmlns:a16="http://schemas.microsoft.com/office/drawing/2014/main" id="{6917287C-B68F-1084-1912-79D4553E8856}"/>
              </a:ext>
            </a:extLst>
          </p:cNvPr>
          <p:cNvSpPr>
            <a:spLocks noGrp="1"/>
          </p:cNvSpPr>
          <p:nvPr>
            <p:ph type="dt" sz="half" idx="10"/>
          </p:nvPr>
        </p:nvSpPr>
        <p:spPr/>
        <p:txBody>
          <a:bodyPr/>
          <a:lstStyle/>
          <a:p>
            <a:fld id="{E766C9EE-896C-44DD-83D6-34FBBD90D761}" type="datetimeFigureOut">
              <a:rPr lang="en-US" smtClean="0"/>
              <a:t>9/11/2024</a:t>
            </a:fld>
            <a:endParaRPr lang="en-US"/>
          </a:p>
        </p:txBody>
      </p:sp>
      <p:sp>
        <p:nvSpPr>
          <p:cNvPr id="5" name="Footer Placeholder 4">
            <a:extLst>
              <a:ext uri="{FF2B5EF4-FFF2-40B4-BE49-F238E27FC236}">
                <a16:creationId xmlns:a16="http://schemas.microsoft.com/office/drawing/2014/main" id="{61624F18-08C9-953D-E430-523358372A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0A63B1-88B1-5450-5B02-4873313DD274}"/>
              </a:ext>
            </a:extLst>
          </p:cNvPr>
          <p:cNvSpPr>
            <a:spLocks noGrp="1"/>
          </p:cNvSpPr>
          <p:nvPr>
            <p:ph type="sldNum" sz="quarter" idx="12"/>
          </p:nvPr>
        </p:nvSpPr>
        <p:spPr/>
        <p:txBody>
          <a:bodyPr/>
          <a:lstStyle/>
          <a:p>
            <a:fld id="{A059C2A0-FAD9-4D6B-85D7-F5D7523E0A6A}" type="slidenum">
              <a:rPr lang="en-US" smtClean="0"/>
              <a:t>‹#›</a:t>
            </a:fld>
            <a:endParaRPr lang="en-US"/>
          </a:p>
        </p:txBody>
      </p:sp>
      <p:sp>
        <p:nvSpPr>
          <p:cNvPr id="9" name="Right Triangle 8">
            <a:extLst>
              <a:ext uri="{FF2B5EF4-FFF2-40B4-BE49-F238E27FC236}">
                <a16:creationId xmlns:a16="http://schemas.microsoft.com/office/drawing/2014/main" id="{E1DC8D26-A649-4506-600F-11944F8CB5B1}"/>
              </a:ext>
            </a:extLst>
          </p:cNvPr>
          <p:cNvSpPr/>
          <p:nvPr userDrawn="1"/>
        </p:nvSpPr>
        <p:spPr>
          <a:xfrm rot="16200000" flipV="1">
            <a:off x="441325" y="5915025"/>
            <a:ext cx="501650" cy="1384300"/>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3644516C-7337-6274-67F3-4D67394F0440}"/>
              </a:ext>
            </a:extLst>
          </p:cNvPr>
          <p:cNvSpPr/>
          <p:nvPr userDrawn="1"/>
        </p:nvSpPr>
        <p:spPr>
          <a:xfrm rot="10800000" flipH="1" flipV="1">
            <a:off x="1604" y="4987186"/>
            <a:ext cx="493696" cy="1891907"/>
          </a:xfrm>
          <a:prstGeom prst="rtTriangle">
            <a:avLst/>
          </a:prstGeom>
          <a:solidFill>
            <a:schemeClr val="bg2">
              <a:lumMod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355248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1967F-4816-02BB-BA59-8D2766ABBD36}"/>
              </a:ext>
            </a:extLst>
          </p:cNvPr>
          <p:cNvSpPr>
            <a:spLocks noGrp="1"/>
          </p:cNvSpPr>
          <p:nvPr>
            <p:ph type="title"/>
          </p:nvPr>
        </p:nvSpPr>
        <p:spPr>
          <a:xfrm>
            <a:off x="571500" y="4441825"/>
            <a:ext cx="9048750" cy="1325563"/>
          </a:xfrm>
        </p:spPr>
        <p:txBody>
          <a:bodyPr>
            <a:normAutofit/>
          </a:bodyPr>
          <a:lstStyle>
            <a:lvl1pPr>
              <a:defRPr sz="4400">
                <a:latin typeface="Arial" panose="020B0604020202020204" pitchFamily="34" charset="0"/>
                <a:cs typeface="Arial" panose="020B0604020202020204" pitchFamily="34" charset="0"/>
              </a:defRPr>
            </a:lvl1pPr>
          </a:lstStyle>
          <a:p>
            <a:r>
              <a:rPr lang="en-US"/>
              <a:t>Click to edit Master title style</a:t>
            </a:r>
          </a:p>
        </p:txBody>
      </p:sp>
      <p:sp>
        <p:nvSpPr>
          <p:cNvPr id="7" name="Picture Placeholder 6">
            <a:extLst>
              <a:ext uri="{FF2B5EF4-FFF2-40B4-BE49-F238E27FC236}">
                <a16:creationId xmlns:a16="http://schemas.microsoft.com/office/drawing/2014/main" id="{7F705ACE-7062-0934-D5B5-3774A30EF74F}"/>
              </a:ext>
            </a:extLst>
          </p:cNvPr>
          <p:cNvSpPr>
            <a:spLocks noGrp="1"/>
          </p:cNvSpPr>
          <p:nvPr>
            <p:ph type="pic" sz="quarter" idx="13"/>
          </p:nvPr>
        </p:nvSpPr>
        <p:spPr>
          <a:xfrm>
            <a:off x="0" y="0"/>
            <a:ext cx="12192000" cy="4225490"/>
          </a:xfrm>
        </p:spPr>
        <p:txBody>
          <a:bodyPr/>
          <a:lstStyle/>
          <a:p>
            <a:r>
              <a:rPr lang="en-US"/>
              <a:t>Click icon to add picture</a:t>
            </a:r>
          </a:p>
        </p:txBody>
      </p:sp>
      <p:pic>
        <p:nvPicPr>
          <p:cNvPr id="8" name="Picture 7" descr="thg-vertical-fc.png">
            <a:extLst>
              <a:ext uri="{FF2B5EF4-FFF2-40B4-BE49-F238E27FC236}">
                <a16:creationId xmlns:a16="http://schemas.microsoft.com/office/drawing/2014/main" id="{37B3E8F5-3448-F7C6-6EFA-7B639A76561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66897" y="5866378"/>
            <a:ext cx="895978" cy="611750"/>
          </a:xfrm>
          <a:prstGeom prst="rect">
            <a:avLst/>
          </a:prstGeom>
        </p:spPr>
      </p:pic>
      <p:sp>
        <p:nvSpPr>
          <p:cNvPr id="9" name="Text Placeholder 2">
            <a:extLst>
              <a:ext uri="{FF2B5EF4-FFF2-40B4-BE49-F238E27FC236}">
                <a16:creationId xmlns:a16="http://schemas.microsoft.com/office/drawing/2014/main" id="{A35ABC05-8930-D229-4CCE-0D97C878627C}"/>
              </a:ext>
            </a:extLst>
          </p:cNvPr>
          <p:cNvSpPr>
            <a:spLocks noGrp="1"/>
          </p:cNvSpPr>
          <p:nvPr>
            <p:ph type="body" idx="1"/>
          </p:nvPr>
        </p:nvSpPr>
        <p:spPr>
          <a:xfrm>
            <a:off x="571500" y="5767388"/>
            <a:ext cx="9048750" cy="710740"/>
          </a:xfrm>
        </p:spPr>
        <p:txBody>
          <a:bodyPr>
            <a:normAutofit/>
          </a:bodyPr>
          <a:lstStyle>
            <a:lvl1pPr marL="0" indent="0">
              <a:buNone/>
              <a:defRPr sz="2400" b="0">
                <a:solidFill>
                  <a:schemeClr val="accent2"/>
                </a:solidFill>
                <a:latin typeface="Georgia" panose="02040502050405020303" pitchFamily="18"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3" name="Right Triangle 2">
            <a:extLst>
              <a:ext uri="{FF2B5EF4-FFF2-40B4-BE49-F238E27FC236}">
                <a16:creationId xmlns:a16="http://schemas.microsoft.com/office/drawing/2014/main" id="{AB8A4901-0C45-86C0-266A-EEE783E5707E}"/>
              </a:ext>
            </a:extLst>
          </p:cNvPr>
          <p:cNvSpPr/>
          <p:nvPr userDrawn="1"/>
        </p:nvSpPr>
        <p:spPr>
          <a:xfrm rot="16200000" flipV="1">
            <a:off x="441325" y="5915025"/>
            <a:ext cx="501650" cy="1384300"/>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ight Triangle 3">
            <a:extLst>
              <a:ext uri="{FF2B5EF4-FFF2-40B4-BE49-F238E27FC236}">
                <a16:creationId xmlns:a16="http://schemas.microsoft.com/office/drawing/2014/main" id="{986E82ED-2CCA-18D7-0670-0407355CF916}"/>
              </a:ext>
            </a:extLst>
          </p:cNvPr>
          <p:cNvSpPr/>
          <p:nvPr userDrawn="1"/>
        </p:nvSpPr>
        <p:spPr>
          <a:xfrm rot="10800000" flipH="1" flipV="1">
            <a:off x="1604" y="4987186"/>
            <a:ext cx="493696" cy="1891907"/>
          </a:xfrm>
          <a:prstGeom prst="rtTriangle">
            <a:avLst/>
          </a:prstGeom>
          <a:solidFill>
            <a:schemeClr val="bg2">
              <a:lumMod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338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8D2B0-55A8-B568-DB56-99BC7CB96C1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6A8D0A4-432E-8BB7-9778-E08EB53CE74C}"/>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18E0F10-CD35-D450-6B45-6723D45573CF}"/>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B87C6FD-6C92-CD59-DE9C-2249B630D2BD}"/>
              </a:ext>
            </a:extLst>
          </p:cNvPr>
          <p:cNvSpPr>
            <a:spLocks noGrp="1"/>
          </p:cNvSpPr>
          <p:nvPr>
            <p:ph type="dt" sz="half" idx="10"/>
          </p:nvPr>
        </p:nvSpPr>
        <p:spPr>
          <a:xfrm>
            <a:off x="838200" y="6356350"/>
            <a:ext cx="2743200" cy="365125"/>
          </a:xfrm>
          <a:prstGeom prst="rect">
            <a:avLst/>
          </a:prstGeom>
        </p:spPr>
        <p:txBody>
          <a:bodyPr/>
          <a:lstStyle/>
          <a:p>
            <a:fld id="{BA24788C-9B0D-B248-8EFF-6F1D1137914F}" type="datetimeFigureOut">
              <a:rPr lang="en-US" smtClean="0"/>
              <a:t>9/11/2024</a:t>
            </a:fld>
            <a:endParaRPr lang="en-US"/>
          </a:p>
        </p:txBody>
      </p:sp>
      <p:sp>
        <p:nvSpPr>
          <p:cNvPr id="6" name="Footer Placeholder 5">
            <a:extLst>
              <a:ext uri="{FF2B5EF4-FFF2-40B4-BE49-F238E27FC236}">
                <a16:creationId xmlns:a16="http://schemas.microsoft.com/office/drawing/2014/main" id="{D5230BFB-C0B2-F619-B71E-1EBC1618C2D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42775F1-4C4C-A2DE-A918-7F6F6884C966}"/>
              </a:ext>
            </a:extLst>
          </p:cNvPr>
          <p:cNvSpPr>
            <a:spLocks noGrp="1"/>
          </p:cNvSpPr>
          <p:nvPr>
            <p:ph type="sldNum" sz="quarter" idx="12"/>
          </p:nvPr>
        </p:nvSpPr>
        <p:spPr>
          <a:xfrm>
            <a:off x="8610600" y="6356350"/>
            <a:ext cx="2743200" cy="365125"/>
          </a:xfrm>
          <a:prstGeom prst="rect">
            <a:avLst/>
          </a:prstGeom>
        </p:spPr>
        <p:txBody>
          <a:bodyPr/>
          <a:lstStyle/>
          <a:p>
            <a:fld id="{F149F9BE-0ADB-B84C-8FEC-C61A6ABF0DD1}" type="slidenum">
              <a:rPr lang="en-US" smtClean="0"/>
              <a:t>‹#›</a:t>
            </a:fld>
            <a:endParaRPr lang="en-US"/>
          </a:p>
        </p:txBody>
      </p:sp>
    </p:spTree>
    <p:extLst>
      <p:ext uri="{BB962C8B-B14F-4D97-AF65-F5344CB8AC3E}">
        <p14:creationId xmlns:p14="http://schemas.microsoft.com/office/powerpoint/2010/main" val="52998843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D509214-D7DE-941D-C0B0-314BA3960FDA}"/>
              </a:ext>
            </a:extLst>
          </p:cNvPr>
          <p:cNvSpPr/>
          <p:nvPr userDrawn="1"/>
        </p:nvSpPr>
        <p:spPr>
          <a:xfrm rot="5400000">
            <a:off x="6075745" y="741746"/>
            <a:ext cx="6858001" cy="5374513"/>
          </a:xfrm>
          <a:prstGeom prst="rect">
            <a:avLst/>
          </a:prstGeom>
          <a:solidFill>
            <a:srgbClr val="FFC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FFC72C"/>
                </a:solidFill>
              </a:rPr>
              <a:t>z</a:t>
            </a:r>
          </a:p>
        </p:txBody>
      </p:sp>
      <p:sp>
        <p:nvSpPr>
          <p:cNvPr id="2" name="Title 1">
            <a:extLst>
              <a:ext uri="{FF2B5EF4-FFF2-40B4-BE49-F238E27FC236}">
                <a16:creationId xmlns:a16="http://schemas.microsoft.com/office/drawing/2014/main" id="{67C92747-D7A3-0B49-6A6E-FC09939D2927}"/>
              </a:ext>
            </a:extLst>
          </p:cNvPr>
          <p:cNvSpPr>
            <a:spLocks noGrp="1"/>
          </p:cNvSpPr>
          <p:nvPr>
            <p:ph type="ctrTitle"/>
          </p:nvPr>
        </p:nvSpPr>
        <p:spPr>
          <a:xfrm>
            <a:off x="656122" y="1122363"/>
            <a:ext cx="5401778" cy="2387600"/>
          </a:xfrm>
        </p:spPr>
        <p:txBody>
          <a:bodyPr anchor="b">
            <a:normAutofit/>
          </a:bodyPr>
          <a:lstStyle>
            <a:lvl1pPr algn="l">
              <a:defRPr sz="5400"/>
            </a:lvl1pPr>
          </a:lstStyle>
          <a:p>
            <a:r>
              <a:rPr lang="en-US"/>
              <a:t>Click to edit Master title style</a:t>
            </a:r>
          </a:p>
        </p:txBody>
      </p:sp>
      <p:sp>
        <p:nvSpPr>
          <p:cNvPr id="3" name="Subtitle 2">
            <a:extLst>
              <a:ext uri="{FF2B5EF4-FFF2-40B4-BE49-F238E27FC236}">
                <a16:creationId xmlns:a16="http://schemas.microsoft.com/office/drawing/2014/main" id="{E2215CAB-31F5-CC53-592E-74239A8394C9}"/>
              </a:ext>
            </a:extLst>
          </p:cNvPr>
          <p:cNvSpPr>
            <a:spLocks noGrp="1"/>
          </p:cNvSpPr>
          <p:nvPr>
            <p:ph type="subTitle" idx="1"/>
          </p:nvPr>
        </p:nvSpPr>
        <p:spPr>
          <a:xfrm>
            <a:off x="656122" y="3602038"/>
            <a:ext cx="5335103" cy="1655762"/>
          </a:xfrm>
        </p:spPr>
        <p:txBody>
          <a:bodyPr>
            <a:normAutofit/>
          </a:bodyPr>
          <a:lstStyle>
            <a:lvl1pPr marL="0" indent="0" algn="l">
              <a:buNone/>
              <a:defRPr sz="2400" b="0">
                <a:latin typeface="Georgia" panose="020405020504050203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B89354B2-1476-31F5-6B25-BB0248DFB43E}"/>
              </a:ext>
            </a:extLst>
          </p:cNvPr>
          <p:cNvSpPr>
            <a:spLocks noGrp="1"/>
          </p:cNvSpPr>
          <p:nvPr>
            <p:ph type="sldNum" sz="quarter" idx="12"/>
          </p:nvPr>
        </p:nvSpPr>
        <p:spPr/>
        <p:txBody>
          <a:bodyPr/>
          <a:lstStyle/>
          <a:p>
            <a:fld id="{A059C2A0-FAD9-4D6B-85D7-F5D7523E0A6A}" type="slidenum">
              <a:rPr lang="en-US" smtClean="0"/>
              <a:t>‹#›</a:t>
            </a:fld>
            <a:endParaRPr lang="en-US"/>
          </a:p>
        </p:txBody>
      </p:sp>
      <p:sp>
        <p:nvSpPr>
          <p:cNvPr id="8" name="Picture Placeholder 4">
            <a:extLst>
              <a:ext uri="{FF2B5EF4-FFF2-40B4-BE49-F238E27FC236}">
                <a16:creationId xmlns:a16="http://schemas.microsoft.com/office/drawing/2014/main" id="{FD350F88-B3B8-34A7-0081-31407F1A5475}"/>
              </a:ext>
            </a:extLst>
          </p:cNvPr>
          <p:cNvSpPr>
            <a:spLocks noGrp="1"/>
          </p:cNvSpPr>
          <p:nvPr>
            <p:ph type="pic" sz="quarter" idx="13"/>
          </p:nvPr>
        </p:nvSpPr>
        <p:spPr>
          <a:xfrm>
            <a:off x="7199996" y="1090613"/>
            <a:ext cx="4295775" cy="4295775"/>
          </a:xfrm>
        </p:spPr>
        <p:txBody>
          <a:bodyPr/>
          <a:lstStyle/>
          <a:p>
            <a:r>
              <a:rPr lang="en-US"/>
              <a:t>Click icon to add picture</a:t>
            </a:r>
          </a:p>
        </p:txBody>
      </p:sp>
      <p:sp>
        <p:nvSpPr>
          <p:cNvPr id="9" name="Trapezoid 8">
            <a:extLst>
              <a:ext uri="{FF2B5EF4-FFF2-40B4-BE49-F238E27FC236}">
                <a16:creationId xmlns:a16="http://schemas.microsoft.com/office/drawing/2014/main" id="{D75D7DD0-D894-4BF0-2B33-24ADF6A72404}"/>
              </a:ext>
            </a:extLst>
          </p:cNvPr>
          <p:cNvSpPr/>
          <p:nvPr userDrawn="1"/>
        </p:nvSpPr>
        <p:spPr>
          <a:xfrm>
            <a:off x="6571494" y="-27761"/>
            <a:ext cx="379645" cy="6479256"/>
          </a:xfrm>
          <a:prstGeom prst="trapezoid">
            <a:avLst/>
          </a:prstGeom>
          <a:solidFill>
            <a:srgbClr val="DEAE2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C72C"/>
              </a:solidFill>
            </a:endParaRPr>
          </a:p>
        </p:txBody>
      </p:sp>
      <p:pic>
        <p:nvPicPr>
          <p:cNvPr id="10" name="Picture 9" descr="thg-vertical-fc.png">
            <a:extLst>
              <a:ext uri="{FF2B5EF4-FFF2-40B4-BE49-F238E27FC236}">
                <a16:creationId xmlns:a16="http://schemas.microsoft.com/office/drawing/2014/main" id="{887A96AE-9A1E-E004-B5F8-F8184A60CFA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6122" y="5866378"/>
            <a:ext cx="895978" cy="611750"/>
          </a:xfrm>
          <a:prstGeom prst="rect">
            <a:avLst/>
          </a:prstGeom>
        </p:spPr>
      </p:pic>
    </p:spTree>
    <p:extLst>
      <p:ext uri="{BB962C8B-B14F-4D97-AF65-F5344CB8AC3E}">
        <p14:creationId xmlns:p14="http://schemas.microsoft.com/office/powerpoint/2010/main" val="142630603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DB35E7-3978-FF91-5305-A8AE5F216D99}"/>
              </a:ext>
            </a:extLst>
          </p:cNvPr>
          <p:cNvSpPr>
            <a:spLocks noGrp="1"/>
          </p:cNvSpPr>
          <p:nvPr>
            <p:ph type="dt" sz="half" idx="10"/>
          </p:nvPr>
        </p:nvSpPr>
        <p:spPr/>
        <p:txBody>
          <a:bodyPr/>
          <a:lstStyle/>
          <a:p>
            <a:fld id="{E766C9EE-896C-44DD-83D6-34FBBD90D761}" type="datetimeFigureOut">
              <a:rPr lang="en-US" smtClean="0"/>
              <a:t>9/11/2024</a:t>
            </a:fld>
            <a:endParaRPr lang="en-US"/>
          </a:p>
        </p:txBody>
      </p:sp>
      <p:sp>
        <p:nvSpPr>
          <p:cNvPr id="3" name="Footer Placeholder 2">
            <a:extLst>
              <a:ext uri="{FF2B5EF4-FFF2-40B4-BE49-F238E27FC236}">
                <a16:creationId xmlns:a16="http://schemas.microsoft.com/office/drawing/2014/main" id="{F48DEC0F-EE24-A375-ED95-E2877D255CD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6F9D1FF-DD1C-22FC-3792-5FC784A4BE03}"/>
              </a:ext>
            </a:extLst>
          </p:cNvPr>
          <p:cNvSpPr>
            <a:spLocks noGrp="1"/>
          </p:cNvSpPr>
          <p:nvPr>
            <p:ph type="sldNum" sz="quarter" idx="12"/>
          </p:nvPr>
        </p:nvSpPr>
        <p:spPr/>
        <p:txBody>
          <a:bodyPr/>
          <a:lstStyle/>
          <a:p>
            <a:fld id="{A059C2A0-FAD9-4D6B-85D7-F5D7523E0A6A}" type="slidenum">
              <a:rPr lang="en-US" smtClean="0"/>
              <a:t>‹#›</a:t>
            </a:fld>
            <a:endParaRPr lang="en-US"/>
          </a:p>
        </p:txBody>
      </p:sp>
      <p:sp>
        <p:nvSpPr>
          <p:cNvPr id="7" name="Right Triangle 6">
            <a:extLst>
              <a:ext uri="{FF2B5EF4-FFF2-40B4-BE49-F238E27FC236}">
                <a16:creationId xmlns:a16="http://schemas.microsoft.com/office/drawing/2014/main" id="{2C29D90C-9967-FB17-BB03-FA72B92946F1}"/>
              </a:ext>
            </a:extLst>
          </p:cNvPr>
          <p:cNvSpPr/>
          <p:nvPr userDrawn="1"/>
        </p:nvSpPr>
        <p:spPr>
          <a:xfrm rot="16200000" flipV="1">
            <a:off x="441325" y="5915025"/>
            <a:ext cx="501650" cy="1384300"/>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Triangle 7">
            <a:extLst>
              <a:ext uri="{FF2B5EF4-FFF2-40B4-BE49-F238E27FC236}">
                <a16:creationId xmlns:a16="http://schemas.microsoft.com/office/drawing/2014/main" id="{20BCB6B0-B1CA-87D7-663B-3CADBD8DEC80}"/>
              </a:ext>
            </a:extLst>
          </p:cNvPr>
          <p:cNvSpPr/>
          <p:nvPr userDrawn="1"/>
        </p:nvSpPr>
        <p:spPr>
          <a:xfrm rot="10800000" flipH="1" flipV="1">
            <a:off x="1604" y="4987186"/>
            <a:ext cx="493696" cy="1891907"/>
          </a:xfrm>
          <a:prstGeom prst="rtTriangle">
            <a:avLst/>
          </a:prstGeom>
          <a:solidFill>
            <a:schemeClr val="bg2">
              <a:lumMod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0EE1023-5DD3-79E8-BA8A-72327872034A}"/>
              </a:ext>
            </a:extLst>
          </p:cNvPr>
          <p:cNvSpPr/>
          <p:nvPr userDrawn="1"/>
        </p:nvSpPr>
        <p:spPr>
          <a:xfrm>
            <a:off x="-11112" y="1545336"/>
            <a:ext cx="12203112" cy="4425695"/>
          </a:xfrm>
          <a:prstGeom prst="rect">
            <a:avLst/>
          </a:prstGeom>
          <a:solidFill>
            <a:srgbClr val="D9D9D6">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FBAB7DC8-2A00-1032-4113-1669AF083904}"/>
              </a:ext>
            </a:extLst>
          </p:cNvPr>
          <p:cNvSpPr>
            <a:spLocks noGrp="1"/>
          </p:cNvSpPr>
          <p:nvPr>
            <p:ph sz="half" idx="1"/>
          </p:nvPr>
        </p:nvSpPr>
        <p:spPr>
          <a:xfrm>
            <a:off x="838200" y="1792224"/>
            <a:ext cx="10580688" cy="3831336"/>
          </a:xfrm>
        </p:spPr>
        <p:txBody>
          <a:bodyPr/>
          <a:lstStyle>
            <a:lvl1pPr>
              <a:defRPr sz="1600" b="1">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200">
                <a:latin typeface="Arial" panose="020B0604020202020204" pitchFamily="34" charset="0"/>
                <a:cs typeface="Arial" panose="020B0604020202020204" pitchFamily="34" charset="0"/>
              </a:defRPr>
            </a:lvl3pPr>
            <a:lvl4pPr marL="1371600" indent="0">
              <a:buNone/>
              <a:defRPr sz="1000"/>
            </a:lvl4pPr>
            <a:lvl5pPr>
              <a:defRPr sz="1000"/>
            </a:lvl5pPr>
          </a:lstStyle>
          <a:p>
            <a:pPr lvl="0"/>
            <a:r>
              <a:rPr lang="en-US"/>
              <a:t>Click to edit Master text styles</a:t>
            </a:r>
          </a:p>
          <a:p>
            <a:pPr lvl="1"/>
            <a:r>
              <a:rPr lang="en-US"/>
              <a:t>Second level</a:t>
            </a:r>
          </a:p>
          <a:p>
            <a:pPr lvl="2"/>
            <a:r>
              <a:rPr lang="en-US"/>
              <a:t>Third level</a:t>
            </a:r>
          </a:p>
        </p:txBody>
      </p:sp>
      <p:cxnSp>
        <p:nvCxnSpPr>
          <p:cNvPr id="11" name="Straight Connector 10">
            <a:extLst>
              <a:ext uri="{FF2B5EF4-FFF2-40B4-BE49-F238E27FC236}">
                <a16:creationId xmlns:a16="http://schemas.microsoft.com/office/drawing/2014/main" id="{21F0A03A-58EF-7A73-70BA-7B577A4C24DA}"/>
              </a:ext>
            </a:extLst>
          </p:cNvPr>
          <p:cNvCxnSpPr>
            <a:cxnSpLocks/>
          </p:cNvCxnSpPr>
          <p:nvPr userDrawn="1"/>
        </p:nvCxnSpPr>
        <p:spPr>
          <a:xfrm>
            <a:off x="-11112" y="1545336"/>
            <a:ext cx="12203112" cy="0"/>
          </a:xfrm>
          <a:prstGeom prst="line">
            <a:avLst/>
          </a:prstGeom>
          <a:ln w="28575">
            <a:solidFill>
              <a:srgbClr val="FFC72C"/>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1DEB08E1-F24C-94A4-A4AA-C49E0436C139}"/>
              </a:ext>
            </a:extLst>
          </p:cNvPr>
          <p:cNvSpPr>
            <a:spLocks noGrp="1"/>
          </p:cNvSpPr>
          <p:nvPr>
            <p:ph type="title"/>
          </p:nvPr>
        </p:nvSpPr>
        <p:spPr>
          <a:xfrm>
            <a:off x="838200" y="365125"/>
            <a:ext cx="10515600" cy="1325563"/>
          </a:xfrm>
        </p:spPr>
        <p:txBody>
          <a:bodyPr/>
          <a:lstStyle/>
          <a:p>
            <a:r>
              <a:rPr lang="en-US"/>
              <a:t>Click to edit Master title style</a:t>
            </a:r>
          </a:p>
        </p:txBody>
      </p:sp>
    </p:spTree>
    <p:extLst>
      <p:ext uri="{BB962C8B-B14F-4D97-AF65-F5344CB8AC3E}">
        <p14:creationId xmlns:p14="http://schemas.microsoft.com/office/powerpoint/2010/main" val="351536628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3A3DC42-774F-B614-64B6-E1C90302EC57}"/>
              </a:ext>
            </a:extLst>
          </p:cNvPr>
          <p:cNvSpPr/>
          <p:nvPr userDrawn="1"/>
        </p:nvSpPr>
        <p:spPr>
          <a:xfrm rot="5400000">
            <a:off x="8522493" y="-310792"/>
            <a:ext cx="501653" cy="5157785"/>
          </a:xfrm>
          <a:prstGeom prst="rect">
            <a:avLst/>
          </a:prstGeom>
          <a:solidFill>
            <a:srgbClr val="FFC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FFC72C"/>
                </a:solidFill>
              </a:rPr>
              <a:t>z</a:t>
            </a:r>
          </a:p>
        </p:txBody>
      </p:sp>
      <p:sp>
        <p:nvSpPr>
          <p:cNvPr id="10" name="Rectangle 9">
            <a:extLst>
              <a:ext uri="{FF2B5EF4-FFF2-40B4-BE49-F238E27FC236}">
                <a16:creationId xmlns:a16="http://schemas.microsoft.com/office/drawing/2014/main" id="{08C06174-4FA2-E9D4-1E3D-AFA9BCF62E6D}"/>
              </a:ext>
            </a:extLst>
          </p:cNvPr>
          <p:cNvSpPr/>
          <p:nvPr userDrawn="1"/>
        </p:nvSpPr>
        <p:spPr>
          <a:xfrm rot="5400000">
            <a:off x="3164677" y="-304241"/>
            <a:ext cx="501653" cy="5157785"/>
          </a:xfrm>
          <a:prstGeom prst="rect">
            <a:avLst/>
          </a:prstGeom>
          <a:solidFill>
            <a:srgbClr val="FFC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FFC72C"/>
                </a:solidFill>
              </a:rPr>
              <a:t>z</a:t>
            </a:r>
          </a:p>
        </p:txBody>
      </p:sp>
      <p:sp>
        <p:nvSpPr>
          <p:cNvPr id="2" name="Title 1">
            <a:extLst>
              <a:ext uri="{FF2B5EF4-FFF2-40B4-BE49-F238E27FC236}">
                <a16:creationId xmlns:a16="http://schemas.microsoft.com/office/drawing/2014/main" id="{6E4DD532-D165-3AB6-2737-3ECF1C441B17}"/>
              </a:ext>
            </a:extLst>
          </p:cNvPr>
          <p:cNvSpPr>
            <a:spLocks noGrp="1"/>
          </p:cNvSpPr>
          <p:nvPr>
            <p:ph type="title"/>
          </p:nvPr>
        </p:nvSpPr>
        <p:spPr>
          <a:xfrm>
            <a:off x="838200" y="341748"/>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F83ECC3-D8A5-F709-2185-E0DC992EFA3D}"/>
              </a:ext>
            </a:extLst>
          </p:cNvPr>
          <p:cNvSpPr>
            <a:spLocks noGrp="1"/>
          </p:cNvSpPr>
          <p:nvPr>
            <p:ph type="body" idx="1"/>
          </p:nvPr>
        </p:nvSpPr>
        <p:spPr>
          <a:xfrm>
            <a:off x="839788" y="1681163"/>
            <a:ext cx="5157787" cy="82391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CF829DF-64DF-4DAC-44A6-D36D0203BCF2}"/>
              </a:ext>
            </a:extLst>
          </p:cNvPr>
          <p:cNvSpPr>
            <a:spLocks noGrp="1"/>
          </p:cNvSpPr>
          <p:nvPr>
            <p:ph sz="half" idx="2"/>
          </p:nvPr>
        </p:nvSpPr>
        <p:spPr>
          <a:xfrm>
            <a:off x="836611" y="2681055"/>
            <a:ext cx="5157787" cy="3508607"/>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a:extLst>
              <a:ext uri="{FF2B5EF4-FFF2-40B4-BE49-F238E27FC236}">
                <a16:creationId xmlns:a16="http://schemas.microsoft.com/office/drawing/2014/main" id="{9CDC9715-5657-BF30-8260-2B5750F4AC99}"/>
              </a:ext>
            </a:extLst>
          </p:cNvPr>
          <p:cNvSpPr>
            <a:spLocks noGrp="1"/>
          </p:cNvSpPr>
          <p:nvPr>
            <p:ph type="body" sz="quarter" idx="3"/>
          </p:nvPr>
        </p:nvSpPr>
        <p:spPr>
          <a:xfrm>
            <a:off x="6172200" y="1681163"/>
            <a:ext cx="5183188" cy="82391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C4D1185-C723-42BE-5899-A739073D4CD5}"/>
              </a:ext>
            </a:extLst>
          </p:cNvPr>
          <p:cNvSpPr>
            <a:spLocks noGrp="1"/>
          </p:cNvSpPr>
          <p:nvPr>
            <p:ph sz="quarter" idx="4"/>
          </p:nvPr>
        </p:nvSpPr>
        <p:spPr>
          <a:xfrm>
            <a:off x="6172200" y="2681055"/>
            <a:ext cx="5183188" cy="3508607"/>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Date Placeholder 6">
            <a:extLst>
              <a:ext uri="{FF2B5EF4-FFF2-40B4-BE49-F238E27FC236}">
                <a16:creationId xmlns:a16="http://schemas.microsoft.com/office/drawing/2014/main" id="{E3D69C85-EEAF-1DBB-EC76-E44B67413D31}"/>
              </a:ext>
            </a:extLst>
          </p:cNvPr>
          <p:cNvSpPr>
            <a:spLocks noGrp="1"/>
          </p:cNvSpPr>
          <p:nvPr>
            <p:ph type="dt" sz="half" idx="10"/>
          </p:nvPr>
        </p:nvSpPr>
        <p:spPr/>
        <p:txBody>
          <a:bodyPr/>
          <a:lstStyle/>
          <a:p>
            <a:fld id="{E766C9EE-896C-44DD-83D6-34FBBD90D761}" type="datetimeFigureOut">
              <a:rPr lang="en-US" smtClean="0"/>
              <a:t>9/11/2024</a:t>
            </a:fld>
            <a:endParaRPr lang="en-US"/>
          </a:p>
        </p:txBody>
      </p:sp>
      <p:sp>
        <p:nvSpPr>
          <p:cNvPr id="8" name="Footer Placeholder 7">
            <a:extLst>
              <a:ext uri="{FF2B5EF4-FFF2-40B4-BE49-F238E27FC236}">
                <a16:creationId xmlns:a16="http://schemas.microsoft.com/office/drawing/2014/main" id="{D0B0960A-6E75-5B2E-9AE2-2BA90E7B5B1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4B2506A-01D7-A54E-8007-D853ADED4E08}"/>
              </a:ext>
            </a:extLst>
          </p:cNvPr>
          <p:cNvSpPr>
            <a:spLocks noGrp="1"/>
          </p:cNvSpPr>
          <p:nvPr>
            <p:ph type="sldNum" sz="quarter" idx="12"/>
          </p:nvPr>
        </p:nvSpPr>
        <p:spPr/>
        <p:txBody>
          <a:bodyPr/>
          <a:lstStyle/>
          <a:p>
            <a:fld id="{A059C2A0-FAD9-4D6B-85D7-F5D7523E0A6A}" type="slidenum">
              <a:rPr lang="en-US" smtClean="0"/>
              <a:t>‹#›</a:t>
            </a:fld>
            <a:endParaRPr lang="en-US"/>
          </a:p>
        </p:txBody>
      </p:sp>
      <p:sp>
        <p:nvSpPr>
          <p:cNvPr id="18" name="Right Triangle 17">
            <a:extLst>
              <a:ext uri="{FF2B5EF4-FFF2-40B4-BE49-F238E27FC236}">
                <a16:creationId xmlns:a16="http://schemas.microsoft.com/office/drawing/2014/main" id="{3BCF9399-B403-5B48-366A-5B2A85827D3F}"/>
              </a:ext>
            </a:extLst>
          </p:cNvPr>
          <p:cNvSpPr/>
          <p:nvPr userDrawn="1"/>
        </p:nvSpPr>
        <p:spPr>
          <a:xfrm rot="16200000" flipV="1">
            <a:off x="441325" y="5915025"/>
            <a:ext cx="501650" cy="1384300"/>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Triangle 18">
            <a:extLst>
              <a:ext uri="{FF2B5EF4-FFF2-40B4-BE49-F238E27FC236}">
                <a16:creationId xmlns:a16="http://schemas.microsoft.com/office/drawing/2014/main" id="{FD98CC4C-61FD-14D9-2555-779D0BC63B84}"/>
              </a:ext>
            </a:extLst>
          </p:cNvPr>
          <p:cNvSpPr/>
          <p:nvPr userDrawn="1"/>
        </p:nvSpPr>
        <p:spPr>
          <a:xfrm rot="10800000" flipH="1" flipV="1">
            <a:off x="1604" y="4987186"/>
            <a:ext cx="493696" cy="1891907"/>
          </a:xfrm>
          <a:prstGeom prst="rtTriangle">
            <a:avLst/>
          </a:prstGeom>
          <a:solidFill>
            <a:schemeClr val="bg2">
              <a:lumMod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283333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C0F2F-2B96-71DB-086F-5D8C9D30D44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D50305-B0F0-5FBB-CE41-B2417CAB6884}"/>
              </a:ext>
            </a:extLst>
          </p:cNvPr>
          <p:cNvSpPr>
            <a:spLocks noGrp="1"/>
          </p:cNvSpPr>
          <p:nvPr>
            <p:ph type="dt" sz="half" idx="10"/>
          </p:nvPr>
        </p:nvSpPr>
        <p:spPr/>
        <p:txBody>
          <a:bodyPr/>
          <a:lstStyle/>
          <a:p>
            <a:fld id="{E766C9EE-896C-44DD-83D6-34FBBD90D761}" type="datetimeFigureOut">
              <a:rPr lang="en-US" smtClean="0"/>
              <a:t>9/11/2024</a:t>
            </a:fld>
            <a:endParaRPr lang="en-US"/>
          </a:p>
        </p:txBody>
      </p:sp>
      <p:sp>
        <p:nvSpPr>
          <p:cNvPr id="4" name="Footer Placeholder 3">
            <a:extLst>
              <a:ext uri="{FF2B5EF4-FFF2-40B4-BE49-F238E27FC236}">
                <a16:creationId xmlns:a16="http://schemas.microsoft.com/office/drawing/2014/main" id="{48C12C70-A05D-2A6F-8683-8AF6E4FC3F8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83A16E0-8BF0-4A75-7439-CEECAA5C9048}"/>
              </a:ext>
            </a:extLst>
          </p:cNvPr>
          <p:cNvSpPr>
            <a:spLocks noGrp="1"/>
          </p:cNvSpPr>
          <p:nvPr>
            <p:ph type="sldNum" sz="quarter" idx="12"/>
          </p:nvPr>
        </p:nvSpPr>
        <p:spPr/>
        <p:txBody>
          <a:bodyPr/>
          <a:lstStyle/>
          <a:p>
            <a:fld id="{A059C2A0-FAD9-4D6B-85D7-F5D7523E0A6A}" type="slidenum">
              <a:rPr lang="en-US" smtClean="0"/>
              <a:t>‹#›</a:t>
            </a:fld>
            <a:endParaRPr lang="en-US"/>
          </a:p>
        </p:txBody>
      </p:sp>
      <p:pic>
        <p:nvPicPr>
          <p:cNvPr id="7" name="Picture 6" descr="thg-vertical-fc.png">
            <a:extLst>
              <a:ext uri="{FF2B5EF4-FFF2-40B4-BE49-F238E27FC236}">
                <a16:creationId xmlns:a16="http://schemas.microsoft.com/office/drawing/2014/main" id="{DD33561E-74D1-EDA8-3874-E2B2AE997AE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8451"/>
          <a:stretch/>
        </p:blipFill>
        <p:spPr>
          <a:xfrm>
            <a:off x="11079837" y="444877"/>
            <a:ext cx="569553" cy="317123"/>
          </a:xfrm>
          <a:prstGeom prst="rect">
            <a:avLst/>
          </a:prstGeom>
        </p:spPr>
      </p:pic>
      <p:sp>
        <p:nvSpPr>
          <p:cNvPr id="8" name="Right Triangle 7">
            <a:extLst>
              <a:ext uri="{FF2B5EF4-FFF2-40B4-BE49-F238E27FC236}">
                <a16:creationId xmlns:a16="http://schemas.microsoft.com/office/drawing/2014/main" id="{DD92724F-85EC-8074-3F5F-0754F931CE09}"/>
              </a:ext>
            </a:extLst>
          </p:cNvPr>
          <p:cNvSpPr/>
          <p:nvPr userDrawn="1"/>
        </p:nvSpPr>
        <p:spPr>
          <a:xfrm rot="16200000" flipV="1">
            <a:off x="441325" y="5915025"/>
            <a:ext cx="501650" cy="1384300"/>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Triangle 8">
            <a:extLst>
              <a:ext uri="{FF2B5EF4-FFF2-40B4-BE49-F238E27FC236}">
                <a16:creationId xmlns:a16="http://schemas.microsoft.com/office/drawing/2014/main" id="{3983BB33-C53A-152D-AB4F-5EF42063B5F1}"/>
              </a:ext>
            </a:extLst>
          </p:cNvPr>
          <p:cNvSpPr/>
          <p:nvPr userDrawn="1"/>
        </p:nvSpPr>
        <p:spPr>
          <a:xfrm rot="10800000" flipH="1" flipV="1">
            <a:off x="1604" y="4987186"/>
            <a:ext cx="493696" cy="1891907"/>
          </a:xfrm>
          <a:prstGeom prst="rtTriangle">
            <a:avLst/>
          </a:prstGeom>
          <a:solidFill>
            <a:schemeClr val="bg2">
              <a:lumMod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709717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C0F2F-2B96-71DB-086F-5D8C9D30D44B}"/>
              </a:ext>
            </a:extLst>
          </p:cNvPr>
          <p:cNvSpPr>
            <a:spLocks noGrp="1"/>
          </p:cNvSpPr>
          <p:nvPr>
            <p:ph type="title"/>
          </p:nvPr>
        </p:nvSpPr>
        <p:spPr>
          <a:xfrm>
            <a:off x="838201" y="365125"/>
            <a:ext cx="10106614" cy="1325563"/>
          </a:xfrm>
        </p:spPr>
        <p:txBody>
          <a:bodyPr/>
          <a:lstStyle/>
          <a:p>
            <a:r>
              <a:rPr lang="en-US"/>
              <a:t>Click to edit Master title style</a:t>
            </a:r>
          </a:p>
        </p:txBody>
      </p:sp>
      <p:sp>
        <p:nvSpPr>
          <p:cNvPr id="4" name="Footer Placeholder 3">
            <a:extLst>
              <a:ext uri="{FF2B5EF4-FFF2-40B4-BE49-F238E27FC236}">
                <a16:creationId xmlns:a16="http://schemas.microsoft.com/office/drawing/2014/main" id="{48C12C70-A05D-2A6F-8683-8AF6E4FC3F8F}"/>
              </a:ext>
            </a:extLst>
          </p:cNvPr>
          <p:cNvSpPr>
            <a:spLocks noGrp="1"/>
          </p:cNvSpPr>
          <p:nvPr>
            <p:ph type="ftr" sz="quarter" idx="11"/>
          </p:nvPr>
        </p:nvSpPr>
        <p:spPr>
          <a:xfrm>
            <a:off x="4038601" y="6356350"/>
            <a:ext cx="4114800" cy="365125"/>
          </a:xfrm>
        </p:spPr>
        <p:txBody>
          <a:bodyPr/>
          <a:lstStyle/>
          <a:p>
            <a:endParaRPr lang="en-US"/>
          </a:p>
        </p:txBody>
      </p:sp>
      <p:sp>
        <p:nvSpPr>
          <p:cNvPr id="5" name="Slide Number Placeholder 4">
            <a:extLst>
              <a:ext uri="{FF2B5EF4-FFF2-40B4-BE49-F238E27FC236}">
                <a16:creationId xmlns:a16="http://schemas.microsoft.com/office/drawing/2014/main" id="{D83A16E0-8BF0-4A75-7439-CEECAA5C9048}"/>
              </a:ext>
            </a:extLst>
          </p:cNvPr>
          <p:cNvSpPr>
            <a:spLocks noGrp="1"/>
          </p:cNvSpPr>
          <p:nvPr>
            <p:ph type="sldNum" sz="quarter" idx="12"/>
          </p:nvPr>
        </p:nvSpPr>
        <p:spPr>
          <a:xfrm>
            <a:off x="8610601" y="6356350"/>
            <a:ext cx="2743200" cy="365125"/>
          </a:xfrm>
        </p:spPr>
        <p:txBody>
          <a:bodyPr/>
          <a:lstStyle/>
          <a:p>
            <a:fld id="{A059C2A0-FAD9-4D6B-85D7-F5D7523E0A6A}" type="slidenum">
              <a:rPr lang="en-US" smtClean="0"/>
              <a:t>‹#›</a:t>
            </a:fld>
            <a:endParaRPr lang="en-US"/>
          </a:p>
        </p:txBody>
      </p:sp>
      <p:pic>
        <p:nvPicPr>
          <p:cNvPr id="7" name="Picture 6" descr="thg-vertical-fc.png">
            <a:extLst>
              <a:ext uri="{FF2B5EF4-FFF2-40B4-BE49-F238E27FC236}">
                <a16:creationId xmlns:a16="http://schemas.microsoft.com/office/drawing/2014/main" id="{DD33561E-74D1-EDA8-3874-E2B2AE997AE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8451"/>
          <a:stretch/>
        </p:blipFill>
        <p:spPr>
          <a:xfrm>
            <a:off x="11079838" y="444877"/>
            <a:ext cx="569553" cy="317123"/>
          </a:xfrm>
          <a:prstGeom prst="rect">
            <a:avLst/>
          </a:prstGeom>
        </p:spPr>
      </p:pic>
      <p:sp>
        <p:nvSpPr>
          <p:cNvPr id="8" name="Rectangle 7">
            <a:extLst>
              <a:ext uri="{FF2B5EF4-FFF2-40B4-BE49-F238E27FC236}">
                <a16:creationId xmlns:a16="http://schemas.microsoft.com/office/drawing/2014/main" id="{60353CA8-CDC5-BE5F-49E6-8E18B52D2947}"/>
              </a:ext>
            </a:extLst>
          </p:cNvPr>
          <p:cNvSpPr/>
          <p:nvPr userDrawn="1"/>
        </p:nvSpPr>
        <p:spPr>
          <a:xfrm>
            <a:off x="838200" y="1737139"/>
            <a:ext cx="2043603" cy="1281482"/>
          </a:xfrm>
          <a:prstGeom prst="rect">
            <a:avLst/>
          </a:prstGeom>
          <a:solidFill>
            <a:srgbClr val="FFC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3DC965C1-3378-FCC7-D489-F25B6571D29F}"/>
              </a:ext>
            </a:extLst>
          </p:cNvPr>
          <p:cNvCxnSpPr>
            <a:cxnSpLocks/>
          </p:cNvCxnSpPr>
          <p:nvPr userDrawn="1"/>
        </p:nvCxnSpPr>
        <p:spPr>
          <a:xfrm>
            <a:off x="3014416" y="1737139"/>
            <a:ext cx="0" cy="128148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C71E2CF-2977-6924-6E9B-9505A4A6DD8C}"/>
              </a:ext>
            </a:extLst>
          </p:cNvPr>
          <p:cNvCxnSpPr>
            <a:cxnSpLocks/>
          </p:cNvCxnSpPr>
          <p:nvPr userDrawn="1"/>
        </p:nvCxnSpPr>
        <p:spPr>
          <a:xfrm>
            <a:off x="3014416" y="3249542"/>
            <a:ext cx="0" cy="128148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4EB7674-1294-E2E7-413D-45CFEC5C75AE}"/>
              </a:ext>
            </a:extLst>
          </p:cNvPr>
          <p:cNvCxnSpPr>
            <a:cxnSpLocks/>
          </p:cNvCxnSpPr>
          <p:nvPr userDrawn="1"/>
        </p:nvCxnSpPr>
        <p:spPr>
          <a:xfrm>
            <a:off x="3014416" y="4761944"/>
            <a:ext cx="0" cy="128148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43B42E8C-A25E-0898-14D5-1BE32BAC3D3A}"/>
              </a:ext>
            </a:extLst>
          </p:cNvPr>
          <p:cNvSpPr/>
          <p:nvPr userDrawn="1"/>
        </p:nvSpPr>
        <p:spPr>
          <a:xfrm>
            <a:off x="838200" y="3249542"/>
            <a:ext cx="2043603" cy="1281482"/>
          </a:xfrm>
          <a:prstGeom prst="rect">
            <a:avLst/>
          </a:prstGeom>
          <a:solidFill>
            <a:srgbClr val="FFC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79499E-05D1-B4A8-5E51-D3FF42C36A49}"/>
              </a:ext>
            </a:extLst>
          </p:cNvPr>
          <p:cNvSpPr/>
          <p:nvPr userDrawn="1"/>
        </p:nvSpPr>
        <p:spPr>
          <a:xfrm>
            <a:off x="849312" y="4761944"/>
            <a:ext cx="2043603" cy="1281482"/>
          </a:xfrm>
          <a:prstGeom prst="rect">
            <a:avLst/>
          </a:prstGeom>
          <a:solidFill>
            <a:srgbClr val="FFC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5D21E34D-5F35-4B62-E29E-5B8D6C45642B}"/>
              </a:ext>
            </a:extLst>
          </p:cNvPr>
          <p:cNvSpPr>
            <a:spLocks noGrp="1"/>
          </p:cNvSpPr>
          <p:nvPr>
            <p:ph sz="half" idx="13"/>
          </p:nvPr>
        </p:nvSpPr>
        <p:spPr>
          <a:xfrm>
            <a:off x="1029487" y="1962382"/>
            <a:ext cx="1661027" cy="830997"/>
          </a:xfrm>
        </p:spPr>
        <p:txBody>
          <a:bodyPr wrap="square">
            <a:spAutoFit/>
          </a:bodyPr>
          <a:lstStyle>
            <a:lvl1pPr marL="0" indent="0" algn="ctr">
              <a:buNone/>
              <a:defRPr sz="1600" b="1">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a:defRPr sz="1000"/>
            </a:lvl5pPr>
          </a:lstStyle>
          <a:p>
            <a:pPr lvl="0"/>
            <a:r>
              <a:rPr lang="en-US"/>
              <a:t>Click to edit Master text styles</a:t>
            </a:r>
          </a:p>
        </p:txBody>
      </p:sp>
      <p:sp>
        <p:nvSpPr>
          <p:cNvPr id="15" name="Content Placeholder 2">
            <a:extLst>
              <a:ext uri="{FF2B5EF4-FFF2-40B4-BE49-F238E27FC236}">
                <a16:creationId xmlns:a16="http://schemas.microsoft.com/office/drawing/2014/main" id="{B4DDECE0-6969-96EC-04EC-E1F67453C7A0}"/>
              </a:ext>
            </a:extLst>
          </p:cNvPr>
          <p:cNvSpPr>
            <a:spLocks noGrp="1"/>
          </p:cNvSpPr>
          <p:nvPr>
            <p:ph sz="half" idx="14"/>
          </p:nvPr>
        </p:nvSpPr>
        <p:spPr>
          <a:xfrm>
            <a:off x="1029486" y="3474784"/>
            <a:ext cx="1661027" cy="830997"/>
          </a:xfrm>
        </p:spPr>
        <p:txBody>
          <a:bodyPr wrap="square">
            <a:spAutoFit/>
          </a:bodyPr>
          <a:lstStyle>
            <a:lvl1pPr marL="0" indent="0" algn="ctr">
              <a:buNone/>
              <a:defRPr sz="1600" b="1">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a:defRPr sz="1000"/>
            </a:lvl5pPr>
          </a:lstStyle>
          <a:p>
            <a:pPr lvl="0"/>
            <a:r>
              <a:rPr lang="en-US"/>
              <a:t>Click to edit Master text styles</a:t>
            </a:r>
          </a:p>
        </p:txBody>
      </p:sp>
      <p:sp>
        <p:nvSpPr>
          <p:cNvPr id="16" name="Content Placeholder 2">
            <a:extLst>
              <a:ext uri="{FF2B5EF4-FFF2-40B4-BE49-F238E27FC236}">
                <a16:creationId xmlns:a16="http://schemas.microsoft.com/office/drawing/2014/main" id="{F3916B1F-CBA5-68C7-A59B-520BE78C6B5B}"/>
              </a:ext>
            </a:extLst>
          </p:cNvPr>
          <p:cNvSpPr>
            <a:spLocks noGrp="1"/>
          </p:cNvSpPr>
          <p:nvPr>
            <p:ph sz="half" idx="15"/>
          </p:nvPr>
        </p:nvSpPr>
        <p:spPr>
          <a:xfrm>
            <a:off x="1040599" y="4987186"/>
            <a:ext cx="1661027" cy="830997"/>
          </a:xfrm>
        </p:spPr>
        <p:txBody>
          <a:bodyPr wrap="square">
            <a:spAutoFit/>
          </a:bodyPr>
          <a:lstStyle>
            <a:lvl1pPr marL="0" indent="0" algn="ctr">
              <a:buNone/>
              <a:defRPr sz="1600" b="1">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a:defRPr sz="1000"/>
            </a:lvl5pPr>
          </a:lstStyle>
          <a:p>
            <a:pPr lvl="0"/>
            <a:r>
              <a:rPr lang="en-US"/>
              <a:t>Click to edit Master text styles</a:t>
            </a:r>
          </a:p>
        </p:txBody>
      </p:sp>
      <p:sp>
        <p:nvSpPr>
          <p:cNvPr id="17" name="Content Placeholder 2">
            <a:extLst>
              <a:ext uri="{FF2B5EF4-FFF2-40B4-BE49-F238E27FC236}">
                <a16:creationId xmlns:a16="http://schemas.microsoft.com/office/drawing/2014/main" id="{F3EAF0AE-9683-1E1E-F09F-983D8D74E7F5}"/>
              </a:ext>
            </a:extLst>
          </p:cNvPr>
          <p:cNvSpPr>
            <a:spLocks noGrp="1"/>
          </p:cNvSpPr>
          <p:nvPr>
            <p:ph sz="half" idx="1"/>
          </p:nvPr>
        </p:nvSpPr>
        <p:spPr>
          <a:xfrm>
            <a:off x="3147013" y="2068821"/>
            <a:ext cx="8348073" cy="571951"/>
          </a:xfrm>
        </p:spPr>
        <p:txBody>
          <a:bodyPr wrap="square">
            <a:spAutoFit/>
          </a:bodyPr>
          <a:lstStyle>
            <a:lvl1pPr marL="0" indent="0">
              <a:buNone/>
              <a:defRPr sz="1600" b="1">
                <a:latin typeface="Arial" panose="020B0604020202020204" pitchFamily="34" charset="0"/>
                <a:cs typeface="Arial" panose="020B0604020202020204" pitchFamily="34" charset="0"/>
              </a:defRPr>
            </a:lvl1pPr>
            <a:lvl2pPr marL="457200" indent="0">
              <a:buNone/>
              <a:defRPr sz="1400" b="0">
                <a:latin typeface="Arial" panose="020B0604020202020204" pitchFamily="34" charset="0"/>
                <a:cs typeface="Arial" panose="020B0604020202020204" pitchFamily="34" charset="0"/>
              </a:defRPr>
            </a:lvl2pPr>
            <a:lvl3pPr marL="914400" indent="0">
              <a:buNone/>
              <a:defRPr sz="1200"/>
            </a:lvl3pPr>
            <a:lvl4pPr marL="1371600" indent="0">
              <a:buNone/>
              <a:defRPr sz="1000"/>
            </a:lvl4pPr>
            <a:lvl5pPr>
              <a:defRPr sz="1000"/>
            </a:lvl5pPr>
          </a:lstStyle>
          <a:p>
            <a:pPr lvl="0"/>
            <a:r>
              <a:rPr lang="en-US"/>
              <a:t>Click to edit Master text styles</a:t>
            </a:r>
          </a:p>
          <a:p>
            <a:pPr lvl="1"/>
            <a:r>
              <a:rPr lang="en-US"/>
              <a:t>Second level</a:t>
            </a:r>
          </a:p>
        </p:txBody>
      </p:sp>
      <p:sp>
        <p:nvSpPr>
          <p:cNvPr id="18" name="Content Placeholder 2">
            <a:extLst>
              <a:ext uri="{FF2B5EF4-FFF2-40B4-BE49-F238E27FC236}">
                <a16:creationId xmlns:a16="http://schemas.microsoft.com/office/drawing/2014/main" id="{A4B37797-134D-B663-7C0B-C1E6F41B2089}"/>
              </a:ext>
            </a:extLst>
          </p:cNvPr>
          <p:cNvSpPr>
            <a:spLocks noGrp="1"/>
          </p:cNvSpPr>
          <p:nvPr>
            <p:ph sz="half" idx="16"/>
          </p:nvPr>
        </p:nvSpPr>
        <p:spPr>
          <a:xfrm>
            <a:off x="3147013" y="3582995"/>
            <a:ext cx="8348073" cy="571951"/>
          </a:xfrm>
        </p:spPr>
        <p:txBody>
          <a:bodyPr wrap="square">
            <a:spAutoFit/>
          </a:bodyPr>
          <a:lstStyle>
            <a:lvl1pPr marL="0" indent="0">
              <a:buNone/>
              <a:defRPr sz="1600" b="1">
                <a:latin typeface="Arial" panose="020B0604020202020204" pitchFamily="34" charset="0"/>
                <a:cs typeface="Arial" panose="020B0604020202020204" pitchFamily="34" charset="0"/>
              </a:defRPr>
            </a:lvl1pPr>
            <a:lvl2pPr marL="457200" indent="0">
              <a:buNone/>
              <a:defRPr sz="1400" b="0">
                <a:latin typeface="Arial" panose="020B0604020202020204" pitchFamily="34" charset="0"/>
                <a:cs typeface="Arial" panose="020B0604020202020204" pitchFamily="34" charset="0"/>
              </a:defRPr>
            </a:lvl2pPr>
            <a:lvl3pPr marL="914400" indent="0">
              <a:buNone/>
              <a:defRPr sz="1200"/>
            </a:lvl3pPr>
            <a:lvl4pPr marL="1371600" indent="0">
              <a:buNone/>
              <a:defRPr sz="1000"/>
            </a:lvl4pPr>
            <a:lvl5pPr>
              <a:defRPr sz="1000"/>
            </a:lvl5pPr>
          </a:lstStyle>
          <a:p>
            <a:pPr lvl="0"/>
            <a:r>
              <a:rPr lang="en-US"/>
              <a:t>Click to edit Master text styles</a:t>
            </a:r>
          </a:p>
          <a:p>
            <a:pPr lvl="1"/>
            <a:r>
              <a:rPr lang="en-US"/>
              <a:t>Second level</a:t>
            </a:r>
          </a:p>
        </p:txBody>
      </p:sp>
      <p:sp>
        <p:nvSpPr>
          <p:cNvPr id="19" name="Content Placeholder 2">
            <a:extLst>
              <a:ext uri="{FF2B5EF4-FFF2-40B4-BE49-F238E27FC236}">
                <a16:creationId xmlns:a16="http://schemas.microsoft.com/office/drawing/2014/main" id="{DD167A56-512A-AE15-E0CE-6D35FC5022C7}"/>
              </a:ext>
            </a:extLst>
          </p:cNvPr>
          <p:cNvSpPr>
            <a:spLocks noGrp="1"/>
          </p:cNvSpPr>
          <p:nvPr>
            <p:ph sz="half" idx="17"/>
          </p:nvPr>
        </p:nvSpPr>
        <p:spPr>
          <a:xfrm>
            <a:off x="3147013" y="5116708"/>
            <a:ext cx="8348073" cy="571951"/>
          </a:xfrm>
        </p:spPr>
        <p:txBody>
          <a:bodyPr wrap="square">
            <a:spAutoFit/>
          </a:bodyPr>
          <a:lstStyle>
            <a:lvl1pPr marL="0" indent="0">
              <a:buNone/>
              <a:defRPr sz="1600" b="1">
                <a:latin typeface="Arial" panose="020B0604020202020204" pitchFamily="34" charset="0"/>
                <a:cs typeface="Arial" panose="020B0604020202020204" pitchFamily="34" charset="0"/>
              </a:defRPr>
            </a:lvl1pPr>
            <a:lvl2pPr marL="457200" indent="0">
              <a:buNone/>
              <a:defRPr sz="1400" b="0">
                <a:latin typeface="Arial" panose="020B0604020202020204" pitchFamily="34" charset="0"/>
                <a:cs typeface="Arial" panose="020B0604020202020204" pitchFamily="34" charset="0"/>
              </a:defRPr>
            </a:lvl2pPr>
            <a:lvl3pPr marL="914400" indent="0">
              <a:buNone/>
              <a:defRPr sz="1200"/>
            </a:lvl3pPr>
            <a:lvl4pPr marL="1371600" indent="0">
              <a:buNone/>
              <a:defRPr sz="1000"/>
            </a:lvl4pPr>
            <a:lvl5pPr>
              <a:defRPr sz="1000"/>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79570827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C0F2F-2B96-71DB-086F-5D8C9D30D44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D50305-B0F0-5FBB-CE41-B2417CAB6884}"/>
              </a:ext>
            </a:extLst>
          </p:cNvPr>
          <p:cNvSpPr>
            <a:spLocks noGrp="1"/>
          </p:cNvSpPr>
          <p:nvPr>
            <p:ph type="dt" sz="half" idx="10"/>
          </p:nvPr>
        </p:nvSpPr>
        <p:spPr/>
        <p:txBody>
          <a:bodyPr/>
          <a:lstStyle/>
          <a:p>
            <a:fld id="{E766C9EE-896C-44DD-83D6-34FBBD90D761}" type="datetimeFigureOut">
              <a:rPr lang="en-US" smtClean="0"/>
              <a:t>9/11/2024</a:t>
            </a:fld>
            <a:endParaRPr lang="en-US"/>
          </a:p>
        </p:txBody>
      </p:sp>
      <p:sp>
        <p:nvSpPr>
          <p:cNvPr id="4" name="Footer Placeholder 3">
            <a:extLst>
              <a:ext uri="{FF2B5EF4-FFF2-40B4-BE49-F238E27FC236}">
                <a16:creationId xmlns:a16="http://schemas.microsoft.com/office/drawing/2014/main" id="{48C12C70-A05D-2A6F-8683-8AF6E4FC3F8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83A16E0-8BF0-4A75-7439-CEECAA5C9048}"/>
              </a:ext>
            </a:extLst>
          </p:cNvPr>
          <p:cNvSpPr>
            <a:spLocks noGrp="1"/>
          </p:cNvSpPr>
          <p:nvPr>
            <p:ph type="sldNum" sz="quarter" idx="12"/>
          </p:nvPr>
        </p:nvSpPr>
        <p:spPr/>
        <p:txBody>
          <a:bodyPr/>
          <a:lstStyle/>
          <a:p>
            <a:fld id="{A059C2A0-FAD9-4D6B-85D7-F5D7523E0A6A}" type="slidenum">
              <a:rPr lang="en-US" smtClean="0"/>
              <a:t>‹#›</a:t>
            </a:fld>
            <a:endParaRPr lang="en-US"/>
          </a:p>
        </p:txBody>
      </p:sp>
      <p:pic>
        <p:nvPicPr>
          <p:cNvPr id="7" name="Picture 6" descr="thg-vertical-fc.png">
            <a:extLst>
              <a:ext uri="{FF2B5EF4-FFF2-40B4-BE49-F238E27FC236}">
                <a16:creationId xmlns:a16="http://schemas.microsoft.com/office/drawing/2014/main" id="{DD33561E-74D1-EDA8-3874-E2B2AE997AE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8451"/>
          <a:stretch/>
        </p:blipFill>
        <p:spPr>
          <a:xfrm>
            <a:off x="11079837" y="444877"/>
            <a:ext cx="569553" cy="317123"/>
          </a:xfrm>
          <a:prstGeom prst="rect">
            <a:avLst/>
          </a:prstGeom>
        </p:spPr>
      </p:pic>
      <p:sp>
        <p:nvSpPr>
          <p:cNvPr id="8" name="Content Placeholder 2">
            <a:extLst>
              <a:ext uri="{FF2B5EF4-FFF2-40B4-BE49-F238E27FC236}">
                <a16:creationId xmlns:a16="http://schemas.microsoft.com/office/drawing/2014/main" id="{E07D58F5-1E16-EF12-5DF5-CDECA625B868}"/>
              </a:ext>
            </a:extLst>
          </p:cNvPr>
          <p:cNvSpPr>
            <a:spLocks noGrp="1"/>
          </p:cNvSpPr>
          <p:nvPr>
            <p:ph sz="half" idx="1"/>
          </p:nvPr>
        </p:nvSpPr>
        <p:spPr>
          <a:xfrm>
            <a:off x="1796143" y="2157984"/>
            <a:ext cx="9513888" cy="571951"/>
          </a:xfrm>
        </p:spPr>
        <p:txBody>
          <a:bodyPr wrap="square">
            <a:spAutoFit/>
          </a:bodyPr>
          <a:lstStyle>
            <a:lvl1pPr marL="0" indent="0">
              <a:buNone/>
              <a:defRPr sz="1600" b="1">
                <a:latin typeface="Arial" panose="020B0604020202020204" pitchFamily="34" charset="0"/>
                <a:cs typeface="Arial" panose="020B0604020202020204" pitchFamily="34" charset="0"/>
              </a:defRPr>
            </a:lvl1pPr>
            <a:lvl2pPr marL="457200" indent="0">
              <a:buNone/>
              <a:defRPr sz="1400" b="0" baseline="0">
                <a:latin typeface="Arial" panose="020B0604020202020204" pitchFamily="34" charset="0"/>
              </a:defRPr>
            </a:lvl2pPr>
            <a:lvl3pPr marL="914400" indent="0">
              <a:buNone/>
              <a:defRPr sz="1200"/>
            </a:lvl3pPr>
            <a:lvl4pPr marL="1371600" indent="0">
              <a:buNone/>
              <a:defRPr sz="1000"/>
            </a:lvl4pPr>
            <a:lvl5pPr>
              <a:defRPr sz="1000"/>
            </a:lvl5pPr>
          </a:lstStyle>
          <a:p>
            <a:pPr lvl="0"/>
            <a:r>
              <a:rPr lang="en-US"/>
              <a:t>Click to edit Master text styles</a:t>
            </a:r>
          </a:p>
          <a:p>
            <a:pPr lvl="1"/>
            <a:r>
              <a:rPr lang="en-US"/>
              <a:t>Second level</a:t>
            </a:r>
          </a:p>
        </p:txBody>
      </p:sp>
      <p:sp>
        <p:nvSpPr>
          <p:cNvPr id="12" name="Content Placeholder 2">
            <a:extLst>
              <a:ext uri="{FF2B5EF4-FFF2-40B4-BE49-F238E27FC236}">
                <a16:creationId xmlns:a16="http://schemas.microsoft.com/office/drawing/2014/main" id="{93EF4EAF-F45D-CD9F-541C-DE7612EC6CC9}"/>
              </a:ext>
            </a:extLst>
          </p:cNvPr>
          <p:cNvSpPr>
            <a:spLocks noGrp="1"/>
          </p:cNvSpPr>
          <p:nvPr>
            <p:ph sz="half" idx="13"/>
          </p:nvPr>
        </p:nvSpPr>
        <p:spPr>
          <a:xfrm>
            <a:off x="1796143" y="3097095"/>
            <a:ext cx="9513888" cy="571951"/>
          </a:xfrm>
        </p:spPr>
        <p:txBody>
          <a:bodyPr wrap="square">
            <a:spAutoFit/>
          </a:bodyPr>
          <a:lstStyle>
            <a:lvl1pPr marL="0" indent="0">
              <a:buNone/>
              <a:defRPr sz="1600" b="1">
                <a:latin typeface="Arial" panose="020B0604020202020204" pitchFamily="34" charset="0"/>
                <a:cs typeface="Arial" panose="020B0604020202020204" pitchFamily="34" charset="0"/>
              </a:defRPr>
            </a:lvl1pPr>
            <a:lvl2pPr marL="457200" indent="0">
              <a:buNone/>
              <a:defRPr sz="1400" b="0" baseline="0">
                <a:latin typeface="Arial" panose="020B0604020202020204" pitchFamily="34" charset="0"/>
              </a:defRPr>
            </a:lvl2pPr>
            <a:lvl3pPr marL="914400" indent="0">
              <a:buNone/>
              <a:defRPr sz="1200"/>
            </a:lvl3pPr>
            <a:lvl4pPr marL="1371600" indent="0">
              <a:buNone/>
              <a:defRPr sz="1000"/>
            </a:lvl4pPr>
            <a:lvl5pPr>
              <a:defRPr sz="1000"/>
            </a:lvl5pPr>
          </a:lstStyle>
          <a:p>
            <a:pPr lvl="0"/>
            <a:r>
              <a:rPr lang="en-US"/>
              <a:t>Click to edit Master text styles</a:t>
            </a:r>
          </a:p>
          <a:p>
            <a:pPr lvl="1"/>
            <a:r>
              <a:rPr lang="en-US"/>
              <a:t>Second level</a:t>
            </a:r>
          </a:p>
        </p:txBody>
      </p:sp>
      <p:sp>
        <p:nvSpPr>
          <p:cNvPr id="15" name="Content Placeholder 2">
            <a:extLst>
              <a:ext uri="{FF2B5EF4-FFF2-40B4-BE49-F238E27FC236}">
                <a16:creationId xmlns:a16="http://schemas.microsoft.com/office/drawing/2014/main" id="{363A30B4-7514-1919-7D78-EF04FD7A6EBE}"/>
              </a:ext>
            </a:extLst>
          </p:cNvPr>
          <p:cNvSpPr>
            <a:spLocks noGrp="1"/>
          </p:cNvSpPr>
          <p:nvPr>
            <p:ph sz="half" idx="14"/>
          </p:nvPr>
        </p:nvSpPr>
        <p:spPr>
          <a:xfrm>
            <a:off x="1796143" y="4102439"/>
            <a:ext cx="9513888" cy="571951"/>
          </a:xfrm>
        </p:spPr>
        <p:txBody>
          <a:bodyPr wrap="square">
            <a:spAutoFit/>
          </a:bodyPr>
          <a:lstStyle>
            <a:lvl1pPr marL="0" indent="0">
              <a:buNone/>
              <a:defRPr sz="1600" b="1">
                <a:latin typeface="Arial" panose="020B0604020202020204" pitchFamily="34" charset="0"/>
                <a:cs typeface="Arial" panose="020B0604020202020204" pitchFamily="34" charset="0"/>
              </a:defRPr>
            </a:lvl1pPr>
            <a:lvl2pPr marL="457200" indent="0">
              <a:buNone/>
              <a:defRPr sz="1400" b="0" baseline="0">
                <a:latin typeface="Arial" panose="020B0604020202020204" pitchFamily="34" charset="0"/>
              </a:defRPr>
            </a:lvl2pPr>
            <a:lvl3pPr marL="914400" indent="0">
              <a:buNone/>
              <a:defRPr sz="1200"/>
            </a:lvl3pPr>
            <a:lvl4pPr marL="1371600" indent="0">
              <a:buNone/>
              <a:defRPr sz="1000"/>
            </a:lvl4pPr>
            <a:lvl5pPr>
              <a:defRPr sz="1000"/>
            </a:lvl5pPr>
          </a:lstStyle>
          <a:p>
            <a:pPr lvl="0"/>
            <a:r>
              <a:rPr lang="en-US"/>
              <a:t>Click to edit Master text styles</a:t>
            </a:r>
          </a:p>
          <a:p>
            <a:pPr lvl="1"/>
            <a:r>
              <a:rPr lang="en-US"/>
              <a:t>Second level</a:t>
            </a:r>
          </a:p>
        </p:txBody>
      </p:sp>
      <p:sp>
        <p:nvSpPr>
          <p:cNvPr id="18" name="Content Placeholder 2">
            <a:extLst>
              <a:ext uri="{FF2B5EF4-FFF2-40B4-BE49-F238E27FC236}">
                <a16:creationId xmlns:a16="http://schemas.microsoft.com/office/drawing/2014/main" id="{ABEC6ED6-D13F-CD1F-22B2-84C30D1318EA}"/>
              </a:ext>
            </a:extLst>
          </p:cNvPr>
          <p:cNvSpPr>
            <a:spLocks noGrp="1"/>
          </p:cNvSpPr>
          <p:nvPr>
            <p:ph sz="half" idx="15"/>
          </p:nvPr>
        </p:nvSpPr>
        <p:spPr>
          <a:xfrm>
            <a:off x="1796143" y="5141686"/>
            <a:ext cx="9513888" cy="571951"/>
          </a:xfrm>
        </p:spPr>
        <p:txBody>
          <a:bodyPr wrap="square">
            <a:spAutoFit/>
          </a:bodyPr>
          <a:lstStyle>
            <a:lvl1pPr marL="0" indent="0">
              <a:buNone/>
              <a:defRPr sz="1600" b="1">
                <a:latin typeface="Arial" panose="020B0604020202020204" pitchFamily="34" charset="0"/>
                <a:cs typeface="Arial" panose="020B0604020202020204" pitchFamily="34" charset="0"/>
              </a:defRPr>
            </a:lvl1pPr>
            <a:lvl2pPr marL="457200" indent="0">
              <a:buNone/>
              <a:defRPr sz="1400" b="0" baseline="0">
                <a:latin typeface="Arial" panose="020B0604020202020204" pitchFamily="34" charset="0"/>
              </a:defRPr>
            </a:lvl2pPr>
            <a:lvl3pPr marL="914400" indent="0">
              <a:buNone/>
              <a:defRPr sz="1200"/>
            </a:lvl3pPr>
            <a:lvl4pPr marL="1371600" indent="0">
              <a:buNone/>
              <a:defRPr sz="1000"/>
            </a:lvl4pPr>
            <a:lvl5pPr>
              <a:defRPr sz="1000"/>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45466365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C0F2F-2B96-71DB-086F-5D8C9D30D44B}"/>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D83A16E0-8BF0-4A75-7439-CEECAA5C9048}"/>
              </a:ext>
            </a:extLst>
          </p:cNvPr>
          <p:cNvSpPr>
            <a:spLocks noGrp="1"/>
          </p:cNvSpPr>
          <p:nvPr>
            <p:ph type="sldNum" sz="quarter" idx="12"/>
          </p:nvPr>
        </p:nvSpPr>
        <p:spPr>
          <a:xfrm>
            <a:off x="10210800" y="6356350"/>
            <a:ext cx="1143000" cy="365125"/>
          </a:xfrm>
        </p:spPr>
        <p:txBody>
          <a:bodyPr/>
          <a:lstStyle/>
          <a:p>
            <a:fld id="{A059C2A0-FAD9-4D6B-85D7-F5D7523E0A6A}" type="slidenum">
              <a:rPr lang="en-US" smtClean="0"/>
              <a:t>‹#›</a:t>
            </a:fld>
            <a:endParaRPr lang="en-US"/>
          </a:p>
        </p:txBody>
      </p:sp>
      <p:pic>
        <p:nvPicPr>
          <p:cNvPr id="7" name="Picture 6" descr="thg-vertical-fc.png">
            <a:extLst>
              <a:ext uri="{FF2B5EF4-FFF2-40B4-BE49-F238E27FC236}">
                <a16:creationId xmlns:a16="http://schemas.microsoft.com/office/drawing/2014/main" id="{DD33561E-74D1-EDA8-3874-E2B2AE997AE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8451"/>
          <a:stretch/>
        </p:blipFill>
        <p:spPr>
          <a:xfrm>
            <a:off x="11079837" y="444877"/>
            <a:ext cx="569553" cy="317123"/>
          </a:xfrm>
          <a:prstGeom prst="rect">
            <a:avLst/>
          </a:prstGeom>
        </p:spPr>
      </p:pic>
      <p:cxnSp>
        <p:nvCxnSpPr>
          <p:cNvPr id="8" name="Google Shape;1405;p33">
            <a:extLst>
              <a:ext uri="{FF2B5EF4-FFF2-40B4-BE49-F238E27FC236}">
                <a16:creationId xmlns:a16="http://schemas.microsoft.com/office/drawing/2014/main" id="{AE59A30C-0A77-A6C9-6AAD-079E4E2D4E77}"/>
              </a:ext>
            </a:extLst>
          </p:cNvPr>
          <p:cNvCxnSpPr>
            <a:cxnSpLocks/>
          </p:cNvCxnSpPr>
          <p:nvPr userDrawn="1"/>
        </p:nvCxnSpPr>
        <p:spPr>
          <a:xfrm>
            <a:off x="0" y="5506140"/>
            <a:ext cx="7667990" cy="4867"/>
          </a:xfrm>
          <a:prstGeom prst="straightConnector1">
            <a:avLst/>
          </a:prstGeom>
          <a:noFill/>
          <a:ln w="19050" cap="flat" cmpd="sng">
            <a:solidFill>
              <a:srgbClr val="647F94"/>
            </a:solidFill>
            <a:prstDash val="solid"/>
            <a:round/>
            <a:headEnd type="none" w="med" len="med"/>
            <a:tailEnd type="none" w="med" len="med"/>
          </a:ln>
        </p:spPr>
      </p:cxnSp>
      <p:cxnSp>
        <p:nvCxnSpPr>
          <p:cNvPr id="9" name="Google Shape;1403;p33">
            <a:extLst>
              <a:ext uri="{FF2B5EF4-FFF2-40B4-BE49-F238E27FC236}">
                <a16:creationId xmlns:a16="http://schemas.microsoft.com/office/drawing/2014/main" id="{63E67A00-FEDE-B208-4882-0A898C8EBF79}"/>
              </a:ext>
            </a:extLst>
          </p:cNvPr>
          <p:cNvCxnSpPr>
            <a:cxnSpLocks/>
          </p:cNvCxnSpPr>
          <p:nvPr userDrawn="1"/>
        </p:nvCxnSpPr>
        <p:spPr>
          <a:xfrm>
            <a:off x="1116733" y="3100039"/>
            <a:ext cx="0" cy="2229304"/>
          </a:xfrm>
          <a:prstGeom prst="straightConnector1">
            <a:avLst/>
          </a:prstGeom>
          <a:noFill/>
          <a:ln w="19050" cap="flat" cmpd="sng">
            <a:solidFill>
              <a:srgbClr val="647F94"/>
            </a:solidFill>
            <a:prstDash val="solid"/>
            <a:round/>
            <a:headEnd type="oval" w="med" len="med"/>
            <a:tailEnd type="none" w="med" len="med"/>
          </a:ln>
        </p:spPr>
      </p:cxnSp>
      <p:cxnSp>
        <p:nvCxnSpPr>
          <p:cNvPr id="10" name="Google Shape;1407;p33">
            <a:extLst>
              <a:ext uri="{FF2B5EF4-FFF2-40B4-BE49-F238E27FC236}">
                <a16:creationId xmlns:a16="http://schemas.microsoft.com/office/drawing/2014/main" id="{A3DC4C48-CD22-AC53-553C-3A75C4F71C44}"/>
              </a:ext>
            </a:extLst>
          </p:cNvPr>
          <p:cNvCxnSpPr>
            <a:cxnSpLocks/>
          </p:cNvCxnSpPr>
          <p:nvPr userDrawn="1"/>
        </p:nvCxnSpPr>
        <p:spPr>
          <a:xfrm>
            <a:off x="4820131" y="3100039"/>
            <a:ext cx="0" cy="2229304"/>
          </a:xfrm>
          <a:prstGeom prst="straightConnector1">
            <a:avLst/>
          </a:prstGeom>
          <a:noFill/>
          <a:ln w="19050" cap="flat" cmpd="sng">
            <a:solidFill>
              <a:srgbClr val="647F94"/>
            </a:solidFill>
            <a:prstDash val="solid"/>
            <a:round/>
            <a:headEnd type="oval" w="med" len="med"/>
            <a:tailEnd type="none" w="med" len="med"/>
          </a:ln>
        </p:spPr>
      </p:cxnSp>
      <p:cxnSp>
        <p:nvCxnSpPr>
          <p:cNvPr id="11" name="Google Shape;1410;p33">
            <a:extLst>
              <a:ext uri="{FF2B5EF4-FFF2-40B4-BE49-F238E27FC236}">
                <a16:creationId xmlns:a16="http://schemas.microsoft.com/office/drawing/2014/main" id="{84794E01-9892-CAD7-D24A-924AA1F56DCD}"/>
              </a:ext>
            </a:extLst>
          </p:cNvPr>
          <p:cNvCxnSpPr>
            <a:cxnSpLocks/>
          </p:cNvCxnSpPr>
          <p:nvPr userDrawn="1"/>
        </p:nvCxnSpPr>
        <p:spPr>
          <a:xfrm>
            <a:off x="8049745" y="3100039"/>
            <a:ext cx="0" cy="2229304"/>
          </a:xfrm>
          <a:prstGeom prst="straightConnector1">
            <a:avLst/>
          </a:prstGeom>
          <a:noFill/>
          <a:ln w="19050" cap="flat" cmpd="sng">
            <a:solidFill>
              <a:srgbClr val="647F94"/>
            </a:solidFill>
            <a:prstDash val="solid"/>
            <a:round/>
            <a:headEnd type="oval" w="med" len="med"/>
            <a:tailEnd type="none" w="med" len="med"/>
          </a:ln>
        </p:spPr>
      </p:cxnSp>
      <p:sp>
        <p:nvSpPr>
          <p:cNvPr id="12" name="Text Placeholder 5">
            <a:extLst>
              <a:ext uri="{FF2B5EF4-FFF2-40B4-BE49-F238E27FC236}">
                <a16:creationId xmlns:a16="http://schemas.microsoft.com/office/drawing/2014/main" id="{70C91EA6-B125-46D5-4F6D-3D491728103F}"/>
              </a:ext>
            </a:extLst>
          </p:cNvPr>
          <p:cNvSpPr>
            <a:spLocks noGrp="1"/>
          </p:cNvSpPr>
          <p:nvPr>
            <p:ph type="body" sz="quarter" idx="13"/>
          </p:nvPr>
        </p:nvSpPr>
        <p:spPr>
          <a:xfrm>
            <a:off x="1275594" y="2854325"/>
            <a:ext cx="1620982" cy="574675"/>
          </a:xfrm>
        </p:spPr>
        <p:txBody>
          <a:bodyPr anchor="ctr"/>
          <a:lstStyle>
            <a:lvl1pPr marL="0" indent="0" algn="l">
              <a:buNone/>
              <a:defRPr b="1" i="0">
                <a:latin typeface="Arial" panose="020B0604020202020204" pitchFamily="34" charset="0"/>
                <a:cs typeface="Arial" panose="020B0604020202020204" pitchFamily="34" charset="0"/>
              </a:defRPr>
            </a:lvl1pPr>
          </a:lstStyle>
          <a:p>
            <a:pPr lvl="0"/>
            <a:r>
              <a:rPr lang="en-US"/>
              <a:t>Click to edit Master text styles</a:t>
            </a:r>
          </a:p>
        </p:txBody>
      </p:sp>
      <p:sp>
        <p:nvSpPr>
          <p:cNvPr id="13" name="Text Placeholder 5">
            <a:extLst>
              <a:ext uri="{FF2B5EF4-FFF2-40B4-BE49-F238E27FC236}">
                <a16:creationId xmlns:a16="http://schemas.microsoft.com/office/drawing/2014/main" id="{F97D5373-3C1F-4616-C0E4-EA37D70DB5E6}"/>
              </a:ext>
            </a:extLst>
          </p:cNvPr>
          <p:cNvSpPr>
            <a:spLocks noGrp="1"/>
          </p:cNvSpPr>
          <p:nvPr>
            <p:ph type="body" sz="quarter" idx="14"/>
          </p:nvPr>
        </p:nvSpPr>
        <p:spPr>
          <a:xfrm>
            <a:off x="4978991" y="2854325"/>
            <a:ext cx="1620982" cy="574675"/>
          </a:xfrm>
        </p:spPr>
        <p:txBody>
          <a:bodyPr anchor="ctr"/>
          <a:lstStyle>
            <a:lvl1pPr marL="0" indent="0" algn="l">
              <a:buNone/>
              <a:defRPr b="1" i="0">
                <a:latin typeface="Arial" panose="020B0604020202020204" pitchFamily="34" charset="0"/>
                <a:cs typeface="Arial" panose="020B0604020202020204" pitchFamily="34" charset="0"/>
              </a:defRPr>
            </a:lvl1pPr>
          </a:lstStyle>
          <a:p>
            <a:pPr lvl="0"/>
            <a:r>
              <a:rPr lang="en-US"/>
              <a:t>Click to edit Master text styles</a:t>
            </a:r>
          </a:p>
        </p:txBody>
      </p:sp>
      <p:sp>
        <p:nvSpPr>
          <p:cNvPr id="14" name="Text Placeholder 5">
            <a:extLst>
              <a:ext uri="{FF2B5EF4-FFF2-40B4-BE49-F238E27FC236}">
                <a16:creationId xmlns:a16="http://schemas.microsoft.com/office/drawing/2014/main" id="{81ABB0FC-B319-CDF9-DBD7-FAB2714B9286}"/>
              </a:ext>
            </a:extLst>
          </p:cNvPr>
          <p:cNvSpPr>
            <a:spLocks noGrp="1"/>
          </p:cNvSpPr>
          <p:nvPr>
            <p:ph type="body" sz="quarter" idx="15"/>
          </p:nvPr>
        </p:nvSpPr>
        <p:spPr>
          <a:xfrm>
            <a:off x="8208604" y="2854325"/>
            <a:ext cx="1620982" cy="574675"/>
          </a:xfrm>
        </p:spPr>
        <p:txBody>
          <a:bodyPr anchor="ctr"/>
          <a:lstStyle>
            <a:lvl1pPr marL="0" indent="0" algn="l">
              <a:buNone/>
              <a:defRPr b="1" i="0">
                <a:latin typeface="Arial" panose="020B0604020202020204" pitchFamily="34" charset="0"/>
                <a:cs typeface="Arial" panose="020B0604020202020204" pitchFamily="34" charset="0"/>
              </a:defRPr>
            </a:lvl1pPr>
          </a:lstStyle>
          <a:p>
            <a:pPr lvl="0"/>
            <a:r>
              <a:rPr lang="en-US"/>
              <a:t>Click to edit Master text styles</a:t>
            </a:r>
          </a:p>
        </p:txBody>
      </p:sp>
      <p:sp>
        <p:nvSpPr>
          <p:cNvPr id="15" name="Oval 14">
            <a:extLst>
              <a:ext uri="{FF2B5EF4-FFF2-40B4-BE49-F238E27FC236}">
                <a16:creationId xmlns:a16="http://schemas.microsoft.com/office/drawing/2014/main" id="{8B87E740-35A4-C96E-8E03-9D3B4780BD24}"/>
              </a:ext>
            </a:extLst>
          </p:cNvPr>
          <p:cNvSpPr/>
          <p:nvPr userDrawn="1"/>
        </p:nvSpPr>
        <p:spPr>
          <a:xfrm>
            <a:off x="742788" y="5136445"/>
            <a:ext cx="747889" cy="747889"/>
          </a:xfrm>
          <a:prstGeom prst="ellipse">
            <a:avLst/>
          </a:prstGeom>
          <a:solidFill>
            <a:srgbClr val="FFC72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latin typeface="Source Serif Pro Semibold"/>
              <a:cs typeface="Source Serif Pro Semibold"/>
            </a:endParaRPr>
          </a:p>
        </p:txBody>
      </p:sp>
      <p:sp>
        <p:nvSpPr>
          <p:cNvPr id="16" name="Oval 15">
            <a:extLst>
              <a:ext uri="{FF2B5EF4-FFF2-40B4-BE49-F238E27FC236}">
                <a16:creationId xmlns:a16="http://schemas.microsoft.com/office/drawing/2014/main" id="{2E739F0E-8417-3055-B015-FD4150F438C8}"/>
              </a:ext>
            </a:extLst>
          </p:cNvPr>
          <p:cNvSpPr/>
          <p:nvPr userDrawn="1"/>
        </p:nvSpPr>
        <p:spPr>
          <a:xfrm>
            <a:off x="4446186" y="5136445"/>
            <a:ext cx="747889" cy="747889"/>
          </a:xfrm>
          <a:prstGeom prst="ellipse">
            <a:avLst/>
          </a:prstGeom>
          <a:solidFill>
            <a:srgbClr val="FFC72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Source Serif Pro Semibold"/>
              <a:cs typeface="Source Serif Pro Semibold"/>
            </a:endParaRPr>
          </a:p>
        </p:txBody>
      </p:sp>
      <p:sp>
        <p:nvSpPr>
          <p:cNvPr id="17" name="Oval 16">
            <a:extLst>
              <a:ext uri="{FF2B5EF4-FFF2-40B4-BE49-F238E27FC236}">
                <a16:creationId xmlns:a16="http://schemas.microsoft.com/office/drawing/2014/main" id="{9A9A42D9-28EA-5139-A9BD-709A1C907E13}"/>
              </a:ext>
            </a:extLst>
          </p:cNvPr>
          <p:cNvSpPr/>
          <p:nvPr userDrawn="1"/>
        </p:nvSpPr>
        <p:spPr>
          <a:xfrm>
            <a:off x="7675800" y="5136445"/>
            <a:ext cx="747889" cy="747889"/>
          </a:xfrm>
          <a:prstGeom prst="ellipse">
            <a:avLst/>
          </a:prstGeom>
          <a:solidFill>
            <a:srgbClr val="FFC72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Source Serif Pro Semibold"/>
              <a:cs typeface="Source Serif Pro Semibold"/>
            </a:endParaRPr>
          </a:p>
        </p:txBody>
      </p:sp>
      <p:sp>
        <p:nvSpPr>
          <p:cNvPr id="18" name="Content Placeholder 9">
            <a:extLst>
              <a:ext uri="{FF2B5EF4-FFF2-40B4-BE49-F238E27FC236}">
                <a16:creationId xmlns:a16="http://schemas.microsoft.com/office/drawing/2014/main" id="{BDE52D4A-60D8-4D7D-FE33-BF1EC21A2678}"/>
              </a:ext>
            </a:extLst>
          </p:cNvPr>
          <p:cNvSpPr>
            <a:spLocks noGrp="1"/>
          </p:cNvSpPr>
          <p:nvPr>
            <p:ph sz="quarter" idx="16"/>
          </p:nvPr>
        </p:nvSpPr>
        <p:spPr>
          <a:xfrm>
            <a:off x="762000" y="5137150"/>
            <a:ext cx="728663" cy="747713"/>
          </a:xfrm>
        </p:spPr>
        <p:txBody>
          <a:bodyPr>
            <a:noAutofit/>
          </a:bodyPr>
          <a:lstStyle>
            <a:lvl1pPr marL="0" indent="0" algn="ctr">
              <a:buNone/>
              <a:defRPr sz="1600" b="1">
                <a:solidFill>
                  <a:srgbClr val="333F48"/>
                </a:solidFill>
                <a:latin typeface="Georgia" panose="02040502050405020303" pitchFamily="18" charset="0"/>
                <a:cs typeface="Gautami" panose="020B0502040204020203" pitchFamily="34" charset="0"/>
              </a:defRPr>
            </a:lvl1pPr>
            <a:lvl2pPr algn="ctr">
              <a:defRPr sz="1400">
                <a:solidFill>
                  <a:schemeClr val="bg1"/>
                </a:solidFill>
                <a:latin typeface="Source Serif Pro Semibold"/>
                <a:cs typeface="Source Serif Pro Semibold"/>
              </a:defRPr>
            </a:lvl2pPr>
            <a:lvl3pPr algn="ctr">
              <a:defRPr sz="1400">
                <a:solidFill>
                  <a:schemeClr val="bg1"/>
                </a:solidFill>
                <a:latin typeface="Source Serif Pro Semibold"/>
                <a:cs typeface="Source Serif Pro Semibold"/>
              </a:defRPr>
            </a:lvl3pPr>
            <a:lvl4pPr algn="ctr">
              <a:defRPr sz="1400">
                <a:solidFill>
                  <a:schemeClr val="bg1"/>
                </a:solidFill>
                <a:latin typeface="Source Serif Pro Semibold"/>
                <a:cs typeface="Source Serif Pro Semibold"/>
              </a:defRPr>
            </a:lvl4pPr>
            <a:lvl5pPr algn="ctr">
              <a:defRPr sz="1400">
                <a:solidFill>
                  <a:schemeClr val="bg1"/>
                </a:solidFill>
                <a:latin typeface="Source Serif Pro Semibold"/>
                <a:cs typeface="Source Serif Pro Semibold"/>
              </a:defRPr>
            </a:lvl5pPr>
          </a:lstStyle>
          <a:p>
            <a:pPr lvl="0"/>
            <a:r>
              <a:rPr lang="en-US"/>
              <a:t>Click to edit Master text styles</a:t>
            </a:r>
          </a:p>
        </p:txBody>
      </p:sp>
      <p:sp>
        <p:nvSpPr>
          <p:cNvPr id="19" name="Content Placeholder 9">
            <a:extLst>
              <a:ext uri="{FF2B5EF4-FFF2-40B4-BE49-F238E27FC236}">
                <a16:creationId xmlns:a16="http://schemas.microsoft.com/office/drawing/2014/main" id="{2DE2A585-9564-42D2-B214-7D10969D052F}"/>
              </a:ext>
            </a:extLst>
          </p:cNvPr>
          <p:cNvSpPr>
            <a:spLocks noGrp="1"/>
          </p:cNvSpPr>
          <p:nvPr>
            <p:ph sz="quarter" idx="17"/>
          </p:nvPr>
        </p:nvSpPr>
        <p:spPr>
          <a:xfrm>
            <a:off x="4455799" y="5137150"/>
            <a:ext cx="728663" cy="747713"/>
          </a:xfrm>
        </p:spPr>
        <p:txBody>
          <a:bodyPr>
            <a:noAutofit/>
          </a:bodyPr>
          <a:lstStyle>
            <a:lvl1pPr marL="0" indent="0" algn="ctr">
              <a:buNone/>
              <a:defRPr sz="1600" b="1">
                <a:solidFill>
                  <a:srgbClr val="333F48"/>
                </a:solidFill>
                <a:latin typeface="Georgia" panose="02040502050405020303" pitchFamily="18" charset="0"/>
                <a:cs typeface="Georgia" panose="02040502050405020303" pitchFamily="18" charset="0"/>
              </a:defRPr>
            </a:lvl1pPr>
            <a:lvl2pPr algn="ctr">
              <a:defRPr sz="1400">
                <a:solidFill>
                  <a:schemeClr val="bg1"/>
                </a:solidFill>
                <a:latin typeface="Source Serif Pro Semibold"/>
                <a:cs typeface="Source Serif Pro Semibold"/>
              </a:defRPr>
            </a:lvl2pPr>
            <a:lvl3pPr algn="ctr">
              <a:defRPr sz="1400">
                <a:solidFill>
                  <a:schemeClr val="bg1"/>
                </a:solidFill>
                <a:latin typeface="Source Serif Pro Semibold"/>
                <a:cs typeface="Source Serif Pro Semibold"/>
              </a:defRPr>
            </a:lvl3pPr>
            <a:lvl4pPr algn="ctr">
              <a:defRPr sz="1400">
                <a:solidFill>
                  <a:schemeClr val="bg1"/>
                </a:solidFill>
                <a:latin typeface="Source Serif Pro Semibold"/>
                <a:cs typeface="Source Serif Pro Semibold"/>
              </a:defRPr>
            </a:lvl4pPr>
            <a:lvl5pPr algn="ctr">
              <a:defRPr sz="1400">
                <a:solidFill>
                  <a:schemeClr val="bg1"/>
                </a:solidFill>
                <a:latin typeface="Source Serif Pro Semibold"/>
                <a:cs typeface="Source Serif Pro Semibold"/>
              </a:defRPr>
            </a:lvl5pPr>
          </a:lstStyle>
          <a:p>
            <a:pPr lvl="0"/>
            <a:r>
              <a:rPr lang="en-US"/>
              <a:t>Click to edit Master text styles</a:t>
            </a:r>
          </a:p>
        </p:txBody>
      </p:sp>
      <p:sp>
        <p:nvSpPr>
          <p:cNvPr id="20" name="Content Placeholder 9">
            <a:extLst>
              <a:ext uri="{FF2B5EF4-FFF2-40B4-BE49-F238E27FC236}">
                <a16:creationId xmlns:a16="http://schemas.microsoft.com/office/drawing/2014/main" id="{E45955C7-FD66-17BC-A837-80CB6E9F4E6A}"/>
              </a:ext>
            </a:extLst>
          </p:cNvPr>
          <p:cNvSpPr>
            <a:spLocks noGrp="1"/>
          </p:cNvSpPr>
          <p:nvPr>
            <p:ph sz="quarter" idx="18"/>
          </p:nvPr>
        </p:nvSpPr>
        <p:spPr>
          <a:xfrm>
            <a:off x="7667990" y="5137150"/>
            <a:ext cx="728663" cy="747713"/>
          </a:xfrm>
        </p:spPr>
        <p:txBody>
          <a:bodyPr>
            <a:noAutofit/>
          </a:bodyPr>
          <a:lstStyle>
            <a:lvl1pPr marL="0" indent="0" algn="ctr">
              <a:buNone/>
              <a:defRPr sz="1600">
                <a:solidFill>
                  <a:srgbClr val="333F48"/>
                </a:solidFill>
                <a:latin typeface="Source Serif Pro Semibold"/>
                <a:cs typeface="Source Serif Pro Semibold"/>
              </a:defRPr>
            </a:lvl1pPr>
            <a:lvl2pPr algn="ctr">
              <a:defRPr sz="1400">
                <a:solidFill>
                  <a:schemeClr val="bg1"/>
                </a:solidFill>
                <a:latin typeface="Source Serif Pro Semibold"/>
                <a:cs typeface="Source Serif Pro Semibold"/>
              </a:defRPr>
            </a:lvl2pPr>
            <a:lvl3pPr algn="ctr">
              <a:defRPr sz="1400">
                <a:solidFill>
                  <a:schemeClr val="bg1"/>
                </a:solidFill>
                <a:latin typeface="Source Serif Pro Semibold"/>
                <a:cs typeface="Source Serif Pro Semibold"/>
              </a:defRPr>
            </a:lvl3pPr>
            <a:lvl4pPr algn="ctr">
              <a:defRPr sz="1400">
                <a:solidFill>
                  <a:schemeClr val="bg1"/>
                </a:solidFill>
                <a:latin typeface="Source Serif Pro Semibold"/>
                <a:cs typeface="Source Serif Pro Semibold"/>
              </a:defRPr>
            </a:lvl4pPr>
            <a:lvl5pPr algn="ctr">
              <a:defRPr sz="1400">
                <a:solidFill>
                  <a:schemeClr val="bg1"/>
                </a:solidFill>
                <a:latin typeface="Source Serif Pro Semibold"/>
                <a:cs typeface="Source Serif Pro Semibold"/>
              </a:defRPr>
            </a:lvl5pPr>
          </a:lstStyle>
          <a:p>
            <a:pPr lvl="0"/>
            <a:r>
              <a:rPr lang="en-US"/>
              <a:t>Click to edit Master text styles</a:t>
            </a:r>
          </a:p>
        </p:txBody>
      </p:sp>
    </p:spTree>
    <p:extLst>
      <p:ext uri="{BB962C8B-B14F-4D97-AF65-F5344CB8AC3E}">
        <p14:creationId xmlns:p14="http://schemas.microsoft.com/office/powerpoint/2010/main" val="80912200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DD50305-B0F0-5FBB-CE41-B2417CAB6884}"/>
              </a:ext>
            </a:extLst>
          </p:cNvPr>
          <p:cNvSpPr>
            <a:spLocks noGrp="1"/>
          </p:cNvSpPr>
          <p:nvPr>
            <p:ph type="dt" sz="half" idx="10"/>
          </p:nvPr>
        </p:nvSpPr>
        <p:spPr/>
        <p:txBody>
          <a:bodyPr/>
          <a:lstStyle/>
          <a:p>
            <a:fld id="{E766C9EE-896C-44DD-83D6-34FBBD90D761}" type="datetimeFigureOut">
              <a:rPr lang="en-US" smtClean="0"/>
              <a:t>9/11/2024</a:t>
            </a:fld>
            <a:endParaRPr lang="en-US"/>
          </a:p>
        </p:txBody>
      </p:sp>
      <p:sp>
        <p:nvSpPr>
          <p:cNvPr id="4" name="Footer Placeholder 3">
            <a:extLst>
              <a:ext uri="{FF2B5EF4-FFF2-40B4-BE49-F238E27FC236}">
                <a16:creationId xmlns:a16="http://schemas.microsoft.com/office/drawing/2014/main" id="{48C12C70-A05D-2A6F-8683-8AF6E4FC3F8F}"/>
              </a:ext>
            </a:extLst>
          </p:cNvPr>
          <p:cNvSpPr>
            <a:spLocks noGrp="1"/>
          </p:cNvSpPr>
          <p:nvPr>
            <p:ph type="ftr" sz="quarter" idx="11"/>
          </p:nvPr>
        </p:nvSpPr>
        <p:spPr/>
        <p:txBody>
          <a:bodyPr/>
          <a:lstStyle/>
          <a:p>
            <a:endParaRPr lang="en-US"/>
          </a:p>
        </p:txBody>
      </p:sp>
      <p:pic>
        <p:nvPicPr>
          <p:cNvPr id="7" name="Picture 6" descr="thg-vertical-fc.png">
            <a:extLst>
              <a:ext uri="{FF2B5EF4-FFF2-40B4-BE49-F238E27FC236}">
                <a16:creationId xmlns:a16="http://schemas.microsoft.com/office/drawing/2014/main" id="{DD33561E-74D1-EDA8-3874-E2B2AE997AE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8451"/>
          <a:stretch/>
        </p:blipFill>
        <p:spPr>
          <a:xfrm>
            <a:off x="11079837" y="444877"/>
            <a:ext cx="569553" cy="317123"/>
          </a:xfrm>
          <a:prstGeom prst="rect">
            <a:avLst/>
          </a:prstGeom>
        </p:spPr>
      </p:pic>
      <p:sp>
        <p:nvSpPr>
          <p:cNvPr id="8" name="Picture Placeholder 3">
            <a:extLst>
              <a:ext uri="{FF2B5EF4-FFF2-40B4-BE49-F238E27FC236}">
                <a16:creationId xmlns:a16="http://schemas.microsoft.com/office/drawing/2014/main" id="{0F9001DE-C6F3-FD49-3085-D6C678417F9B}"/>
              </a:ext>
            </a:extLst>
          </p:cNvPr>
          <p:cNvSpPr>
            <a:spLocks noGrp="1"/>
          </p:cNvSpPr>
          <p:nvPr>
            <p:ph type="pic" sz="quarter" idx="13"/>
          </p:nvPr>
        </p:nvSpPr>
        <p:spPr>
          <a:xfrm>
            <a:off x="1317188" y="904314"/>
            <a:ext cx="9557621" cy="5025839"/>
          </a:xfrm>
        </p:spPr>
        <p:txBody>
          <a:bodyPr/>
          <a:lstStyle/>
          <a:p>
            <a:r>
              <a:rPr lang="en-US"/>
              <a:t>Click icon to add picture</a:t>
            </a:r>
          </a:p>
        </p:txBody>
      </p:sp>
      <p:sp>
        <p:nvSpPr>
          <p:cNvPr id="9" name="Trapezoid 8">
            <a:extLst>
              <a:ext uri="{FF2B5EF4-FFF2-40B4-BE49-F238E27FC236}">
                <a16:creationId xmlns:a16="http://schemas.microsoft.com/office/drawing/2014/main" id="{CEBB41DE-DCC9-3C8C-4312-3C2E598895E8}"/>
              </a:ext>
            </a:extLst>
          </p:cNvPr>
          <p:cNvSpPr/>
          <p:nvPr userDrawn="1"/>
        </p:nvSpPr>
        <p:spPr>
          <a:xfrm>
            <a:off x="10324476" y="4120214"/>
            <a:ext cx="1100667" cy="2765778"/>
          </a:xfrm>
          <a:prstGeom prst="trapezoid">
            <a:avLst/>
          </a:prstGeom>
          <a:solidFill>
            <a:srgbClr val="FFC72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C72C"/>
              </a:solidFill>
            </a:endParaRPr>
          </a:p>
        </p:txBody>
      </p:sp>
      <p:sp>
        <p:nvSpPr>
          <p:cNvPr id="5" name="Slide Number Placeholder 4">
            <a:extLst>
              <a:ext uri="{FF2B5EF4-FFF2-40B4-BE49-F238E27FC236}">
                <a16:creationId xmlns:a16="http://schemas.microsoft.com/office/drawing/2014/main" id="{D83A16E0-8BF0-4A75-7439-CEECAA5C9048}"/>
              </a:ext>
            </a:extLst>
          </p:cNvPr>
          <p:cNvSpPr>
            <a:spLocks noGrp="1"/>
          </p:cNvSpPr>
          <p:nvPr>
            <p:ph type="sldNum" sz="quarter" idx="12"/>
          </p:nvPr>
        </p:nvSpPr>
        <p:spPr/>
        <p:txBody>
          <a:bodyPr/>
          <a:lstStyle/>
          <a:p>
            <a:fld id="{A059C2A0-FAD9-4D6B-85D7-F5D7523E0A6A}" type="slidenum">
              <a:rPr lang="en-US" smtClean="0"/>
              <a:t>‹#›</a:t>
            </a:fld>
            <a:endParaRPr lang="en-US"/>
          </a:p>
        </p:txBody>
      </p:sp>
    </p:spTree>
    <p:extLst>
      <p:ext uri="{BB962C8B-B14F-4D97-AF65-F5344CB8AC3E}">
        <p14:creationId xmlns:p14="http://schemas.microsoft.com/office/powerpoint/2010/main" val="344267138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DB35E7-3978-FF91-5305-A8AE5F216D99}"/>
              </a:ext>
            </a:extLst>
          </p:cNvPr>
          <p:cNvSpPr>
            <a:spLocks noGrp="1"/>
          </p:cNvSpPr>
          <p:nvPr>
            <p:ph type="dt" sz="half" idx="10"/>
          </p:nvPr>
        </p:nvSpPr>
        <p:spPr/>
        <p:txBody>
          <a:bodyPr/>
          <a:lstStyle/>
          <a:p>
            <a:fld id="{E766C9EE-896C-44DD-83D6-34FBBD90D761}" type="datetimeFigureOut">
              <a:rPr lang="en-US" smtClean="0"/>
              <a:t>9/11/2024</a:t>
            </a:fld>
            <a:endParaRPr lang="en-US"/>
          </a:p>
        </p:txBody>
      </p:sp>
      <p:sp>
        <p:nvSpPr>
          <p:cNvPr id="3" name="Footer Placeholder 2">
            <a:extLst>
              <a:ext uri="{FF2B5EF4-FFF2-40B4-BE49-F238E27FC236}">
                <a16:creationId xmlns:a16="http://schemas.microsoft.com/office/drawing/2014/main" id="{F48DEC0F-EE24-A375-ED95-E2877D255CD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6F9D1FF-DD1C-22FC-3792-5FC784A4BE03}"/>
              </a:ext>
            </a:extLst>
          </p:cNvPr>
          <p:cNvSpPr>
            <a:spLocks noGrp="1"/>
          </p:cNvSpPr>
          <p:nvPr>
            <p:ph type="sldNum" sz="quarter" idx="12"/>
          </p:nvPr>
        </p:nvSpPr>
        <p:spPr/>
        <p:txBody>
          <a:bodyPr/>
          <a:lstStyle/>
          <a:p>
            <a:fld id="{A059C2A0-FAD9-4D6B-85D7-F5D7523E0A6A}" type="slidenum">
              <a:rPr lang="en-US" smtClean="0"/>
              <a:t>‹#›</a:t>
            </a:fld>
            <a:endParaRPr lang="en-US"/>
          </a:p>
        </p:txBody>
      </p:sp>
      <p:pic>
        <p:nvPicPr>
          <p:cNvPr id="6" name="Picture 5" descr="thg-vertical-fc.png">
            <a:extLst>
              <a:ext uri="{FF2B5EF4-FFF2-40B4-BE49-F238E27FC236}">
                <a16:creationId xmlns:a16="http://schemas.microsoft.com/office/drawing/2014/main" id="{681AB3F6-866E-E914-6643-DB34F49E5FE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8451"/>
          <a:stretch/>
        </p:blipFill>
        <p:spPr>
          <a:xfrm>
            <a:off x="11079837" y="444877"/>
            <a:ext cx="569553" cy="317123"/>
          </a:xfrm>
          <a:prstGeom prst="rect">
            <a:avLst/>
          </a:prstGeom>
        </p:spPr>
      </p:pic>
      <p:sp>
        <p:nvSpPr>
          <p:cNvPr id="7" name="Right Triangle 6">
            <a:extLst>
              <a:ext uri="{FF2B5EF4-FFF2-40B4-BE49-F238E27FC236}">
                <a16:creationId xmlns:a16="http://schemas.microsoft.com/office/drawing/2014/main" id="{2C29D90C-9967-FB17-BB03-FA72B92946F1}"/>
              </a:ext>
            </a:extLst>
          </p:cNvPr>
          <p:cNvSpPr/>
          <p:nvPr userDrawn="1"/>
        </p:nvSpPr>
        <p:spPr>
          <a:xfrm rot="16200000" flipV="1">
            <a:off x="441325" y="5915025"/>
            <a:ext cx="501650" cy="1384300"/>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Triangle 7">
            <a:extLst>
              <a:ext uri="{FF2B5EF4-FFF2-40B4-BE49-F238E27FC236}">
                <a16:creationId xmlns:a16="http://schemas.microsoft.com/office/drawing/2014/main" id="{20BCB6B0-B1CA-87D7-663B-3CADBD8DEC80}"/>
              </a:ext>
            </a:extLst>
          </p:cNvPr>
          <p:cNvSpPr/>
          <p:nvPr userDrawn="1"/>
        </p:nvSpPr>
        <p:spPr>
          <a:xfrm rot="10800000" flipH="1" flipV="1">
            <a:off x="1604" y="4987186"/>
            <a:ext cx="493696" cy="1891907"/>
          </a:xfrm>
          <a:prstGeom prst="rtTriangle">
            <a:avLst/>
          </a:prstGeom>
          <a:solidFill>
            <a:schemeClr val="bg2">
              <a:lumMod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482363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54D4AA2-9021-E7C0-C1BE-C724AE390BE5}"/>
              </a:ext>
            </a:extLst>
          </p:cNvPr>
          <p:cNvSpPr/>
          <p:nvPr userDrawn="1"/>
        </p:nvSpPr>
        <p:spPr>
          <a:xfrm>
            <a:off x="0" y="-93307"/>
            <a:ext cx="12192000" cy="1635760"/>
          </a:xfrm>
          <a:prstGeom prst="rect">
            <a:avLst/>
          </a:prstGeom>
          <a:solidFill>
            <a:srgbClr val="333F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EB9CB92-9534-8B6C-1159-25D810196C63}"/>
              </a:ext>
            </a:extLst>
          </p:cNvPr>
          <p:cNvSpPr/>
          <p:nvPr userDrawn="1"/>
        </p:nvSpPr>
        <p:spPr>
          <a:xfrm>
            <a:off x="0" y="1825625"/>
            <a:ext cx="12191999" cy="4064339"/>
          </a:xfrm>
          <a:prstGeom prst="rect">
            <a:avLst/>
          </a:prstGeom>
          <a:solidFill>
            <a:srgbClr val="D9D9D6">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5DC6A13-817D-3E65-28C9-2D363BA3B0A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a:extLst>
              <a:ext uri="{FF2B5EF4-FFF2-40B4-BE49-F238E27FC236}">
                <a16:creationId xmlns:a16="http://schemas.microsoft.com/office/drawing/2014/main" id="{0AFFFF3D-D2FB-4B46-D182-D5AC9ACF330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Date Placeholder 4">
            <a:extLst>
              <a:ext uri="{FF2B5EF4-FFF2-40B4-BE49-F238E27FC236}">
                <a16:creationId xmlns:a16="http://schemas.microsoft.com/office/drawing/2014/main" id="{872BAA0A-ACC7-F020-EF75-8E32E3D8DB51}"/>
              </a:ext>
            </a:extLst>
          </p:cNvPr>
          <p:cNvSpPr>
            <a:spLocks noGrp="1"/>
          </p:cNvSpPr>
          <p:nvPr>
            <p:ph type="dt" sz="half" idx="10"/>
          </p:nvPr>
        </p:nvSpPr>
        <p:spPr/>
        <p:txBody>
          <a:bodyPr/>
          <a:lstStyle/>
          <a:p>
            <a:fld id="{E766C9EE-896C-44DD-83D6-34FBBD90D761}" type="datetimeFigureOut">
              <a:rPr lang="en-US" smtClean="0"/>
              <a:t>9/11/2024</a:t>
            </a:fld>
            <a:endParaRPr lang="en-US"/>
          </a:p>
        </p:txBody>
      </p:sp>
      <p:sp>
        <p:nvSpPr>
          <p:cNvPr id="6" name="Footer Placeholder 5">
            <a:extLst>
              <a:ext uri="{FF2B5EF4-FFF2-40B4-BE49-F238E27FC236}">
                <a16:creationId xmlns:a16="http://schemas.microsoft.com/office/drawing/2014/main" id="{2862D236-D1A4-35EA-45C9-6940C7649F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8E3FC8-7900-CA11-B517-0E938F73D6DB}"/>
              </a:ext>
            </a:extLst>
          </p:cNvPr>
          <p:cNvSpPr>
            <a:spLocks noGrp="1"/>
          </p:cNvSpPr>
          <p:nvPr>
            <p:ph type="sldNum" sz="quarter" idx="12"/>
          </p:nvPr>
        </p:nvSpPr>
        <p:spPr/>
        <p:txBody>
          <a:bodyPr/>
          <a:lstStyle/>
          <a:p>
            <a:fld id="{A059C2A0-FAD9-4D6B-85D7-F5D7523E0A6A}" type="slidenum">
              <a:rPr lang="en-US" smtClean="0"/>
              <a:t>‹#›</a:t>
            </a:fld>
            <a:endParaRPr lang="en-US"/>
          </a:p>
        </p:txBody>
      </p:sp>
      <p:sp>
        <p:nvSpPr>
          <p:cNvPr id="17" name="Title 1">
            <a:extLst>
              <a:ext uri="{FF2B5EF4-FFF2-40B4-BE49-F238E27FC236}">
                <a16:creationId xmlns:a16="http://schemas.microsoft.com/office/drawing/2014/main" id="{AE322DAB-5B25-07C6-B1CD-9E68E940AAE2}"/>
              </a:ext>
            </a:extLst>
          </p:cNvPr>
          <p:cNvSpPr>
            <a:spLocks noGrp="1"/>
          </p:cNvSpPr>
          <p:nvPr>
            <p:ph type="title"/>
          </p:nvPr>
        </p:nvSpPr>
        <p:spPr>
          <a:xfrm>
            <a:off x="838200" y="365125"/>
            <a:ext cx="10515600" cy="1325563"/>
          </a:xfrm>
        </p:spPr>
        <p:txBody>
          <a:bodyPr/>
          <a:lstStyle>
            <a:lvl1pPr>
              <a:defRPr>
                <a:solidFill>
                  <a:schemeClr val="bg1"/>
                </a:solidFill>
              </a:defRPr>
            </a:lvl1pPr>
          </a:lstStyle>
          <a:p>
            <a:r>
              <a:rPr lang="en-US"/>
              <a:t>Click to edit Master title style</a:t>
            </a:r>
          </a:p>
        </p:txBody>
      </p:sp>
      <p:sp>
        <p:nvSpPr>
          <p:cNvPr id="18" name="Right Triangle 17">
            <a:extLst>
              <a:ext uri="{FF2B5EF4-FFF2-40B4-BE49-F238E27FC236}">
                <a16:creationId xmlns:a16="http://schemas.microsoft.com/office/drawing/2014/main" id="{E3CA21AD-C151-792B-8809-C95C909B39D8}"/>
              </a:ext>
            </a:extLst>
          </p:cNvPr>
          <p:cNvSpPr/>
          <p:nvPr userDrawn="1"/>
        </p:nvSpPr>
        <p:spPr>
          <a:xfrm rot="16200000" flipV="1">
            <a:off x="441325" y="5915025"/>
            <a:ext cx="501650" cy="1384300"/>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Triangle 18">
            <a:extLst>
              <a:ext uri="{FF2B5EF4-FFF2-40B4-BE49-F238E27FC236}">
                <a16:creationId xmlns:a16="http://schemas.microsoft.com/office/drawing/2014/main" id="{BA633564-0C2A-02A6-497A-6CCD0CADBBE4}"/>
              </a:ext>
            </a:extLst>
          </p:cNvPr>
          <p:cNvSpPr/>
          <p:nvPr userDrawn="1"/>
        </p:nvSpPr>
        <p:spPr>
          <a:xfrm rot="10800000" flipH="1" flipV="1">
            <a:off x="1604" y="4987186"/>
            <a:ext cx="493696" cy="1891907"/>
          </a:xfrm>
          <a:prstGeom prst="rtTriangle">
            <a:avLst/>
          </a:prstGeom>
          <a:solidFill>
            <a:schemeClr val="bg2">
              <a:lumMod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hg-vertical-fc.png">
            <a:extLst>
              <a:ext uri="{FF2B5EF4-FFF2-40B4-BE49-F238E27FC236}">
                <a16:creationId xmlns:a16="http://schemas.microsoft.com/office/drawing/2014/main" id="{9E0148EE-530C-9A4C-0D03-EA1984D93A2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8451"/>
          <a:stretch/>
        </p:blipFill>
        <p:spPr>
          <a:xfrm>
            <a:off x="11079837" y="444877"/>
            <a:ext cx="569553" cy="317123"/>
          </a:xfrm>
          <a:prstGeom prst="rect">
            <a:avLst/>
          </a:prstGeom>
        </p:spPr>
      </p:pic>
    </p:spTree>
    <p:extLst>
      <p:ext uri="{BB962C8B-B14F-4D97-AF65-F5344CB8AC3E}">
        <p14:creationId xmlns:p14="http://schemas.microsoft.com/office/powerpoint/2010/main" val="21405722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10986-78D9-212A-6967-4410106B2A9D}"/>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D26FB9E-2293-3FDF-0831-8727E3AF7FA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8353F6A-46C3-8ED8-9528-051A8768E08C}"/>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9BA3489-95AA-790E-7892-24C80583FD9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61E30B4-6DD8-247D-7FB0-09F33471846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A27FD58-DBDB-C85A-13E9-A8D7975CF0A5}"/>
              </a:ext>
            </a:extLst>
          </p:cNvPr>
          <p:cNvSpPr>
            <a:spLocks noGrp="1"/>
          </p:cNvSpPr>
          <p:nvPr>
            <p:ph type="dt" sz="half" idx="10"/>
          </p:nvPr>
        </p:nvSpPr>
        <p:spPr>
          <a:xfrm>
            <a:off x="838200" y="6356350"/>
            <a:ext cx="2743200" cy="365125"/>
          </a:xfrm>
          <a:prstGeom prst="rect">
            <a:avLst/>
          </a:prstGeom>
        </p:spPr>
        <p:txBody>
          <a:bodyPr/>
          <a:lstStyle/>
          <a:p>
            <a:fld id="{BA24788C-9B0D-B248-8EFF-6F1D1137914F}" type="datetimeFigureOut">
              <a:rPr lang="en-US" smtClean="0"/>
              <a:t>9/11/2024</a:t>
            </a:fld>
            <a:endParaRPr lang="en-US"/>
          </a:p>
        </p:txBody>
      </p:sp>
      <p:sp>
        <p:nvSpPr>
          <p:cNvPr id="8" name="Footer Placeholder 7">
            <a:extLst>
              <a:ext uri="{FF2B5EF4-FFF2-40B4-BE49-F238E27FC236}">
                <a16:creationId xmlns:a16="http://schemas.microsoft.com/office/drawing/2014/main" id="{BEAB49BF-9009-BA8E-CDD2-772FCD38F1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4203B1D-01ED-FD8F-2C6C-370423F501CD}"/>
              </a:ext>
            </a:extLst>
          </p:cNvPr>
          <p:cNvSpPr>
            <a:spLocks noGrp="1"/>
          </p:cNvSpPr>
          <p:nvPr>
            <p:ph type="sldNum" sz="quarter" idx="12"/>
          </p:nvPr>
        </p:nvSpPr>
        <p:spPr>
          <a:xfrm>
            <a:off x="8610600" y="6356350"/>
            <a:ext cx="2743200" cy="365125"/>
          </a:xfrm>
          <a:prstGeom prst="rect">
            <a:avLst/>
          </a:prstGeom>
        </p:spPr>
        <p:txBody>
          <a:bodyPr/>
          <a:lstStyle/>
          <a:p>
            <a:fld id="{F149F9BE-0ADB-B84C-8FEC-C61A6ABF0DD1}" type="slidenum">
              <a:rPr lang="en-US" smtClean="0"/>
              <a:t>‹#›</a:t>
            </a:fld>
            <a:endParaRPr lang="en-US"/>
          </a:p>
        </p:txBody>
      </p:sp>
    </p:spTree>
    <p:extLst>
      <p:ext uri="{BB962C8B-B14F-4D97-AF65-F5344CB8AC3E}">
        <p14:creationId xmlns:p14="http://schemas.microsoft.com/office/powerpoint/2010/main" val="221805233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127DE9A-6A97-D9A5-45AB-E8A6A7909DF2}"/>
              </a:ext>
            </a:extLst>
          </p:cNvPr>
          <p:cNvSpPr/>
          <p:nvPr userDrawn="1"/>
        </p:nvSpPr>
        <p:spPr>
          <a:xfrm>
            <a:off x="0" y="-93307"/>
            <a:ext cx="12192000" cy="1635760"/>
          </a:xfrm>
          <a:prstGeom prst="rect">
            <a:avLst/>
          </a:prstGeom>
          <a:solidFill>
            <a:srgbClr val="333F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8C0F2F-2B96-71DB-086F-5D8C9D30D44B}"/>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Date Placeholder 2">
            <a:extLst>
              <a:ext uri="{FF2B5EF4-FFF2-40B4-BE49-F238E27FC236}">
                <a16:creationId xmlns:a16="http://schemas.microsoft.com/office/drawing/2014/main" id="{5DD50305-B0F0-5FBB-CE41-B2417CAB6884}"/>
              </a:ext>
            </a:extLst>
          </p:cNvPr>
          <p:cNvSpPr>
            <a:spLocks noGrp="1"/>
          </p:cNvSpPr>
          <p:nvPr>
            <p:ph type="dt" sz="half" idx="10"/>
          </p:nvPr>
        </p:nvSpPr>
        <p:spPr/>
        <p:txBody>
          <a:bodyPr/>
          <a:lstStyle/>
          <a:p>
            <a:fld id="{E766C9EE-896C-44DD-83D6-34FBBD90D761}" type="datetimeFigureOut">
              <a:rPr lang="en-US" smtClean="0"/>
              <a:t>9/11/2024</a:t>
            </a:fld>
            <a:endParaRPr lang="en-US"/>
          </a:p>
        </p:txBody>
      </p:sp>
      <p:sp>
        <p:nvSpPr>
          <p:cNvPr id="4" name="Footer Placeholder 3">
            <a:extLst>
              <a:ext uri="{FF2B5EF4-FFF2-40B4-BE49-F238E27FC236}">
                <a16:creationId xmlns:a16="http://schemas.microsoft.com/office/drawing/2014/main" id="{48C12C70-A05D-2A6F-8683-8AF6E4FC3F8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83A16E0-8BF0-4A75-7439-CEECAA5C9048}"/>
              </a:ext>
            </a:extLst>
          </p:cNvPr>
          <p:cNvSpPr>
            <a:spLocks noGrp="1"/>
          </p:cNvSpPr>
          <p:nvPr>
            <p:ph type="sldNum" sz="quarter" idx="12"/>
          </p:nvPr>
        </p:nvSpPr>
        <p:spPr/>
        <p:txBody>
          <a:bodyPr/>
          <a:lstStyle/>
          <a:p>
            <a:fld id="{A059C2A0-FAD9-4D6B-85D7-F5D7523E0A6A}" type="slidenum">
              <a:rPr lang="en-US" smtClean="0"/>
              <a:t>‹#›</a:t>
            </a:fld>
            <a:endParaRPr lang="en-US"/>
          </a:p>
        </p:txBody>
      </p:sp>
      <p:sp>
        <p:nvSpPr>
          <p:cNvPr id="9" name="Content Placeholder 2">
            <a:extLst>
              <a:ext uri="{FF2B5EF4-FFF2-40B4-BE49-F238E27FC236}">
                <a16:creationId xmlns:a16="http://schemas.microsoft.com/office/drawing/2014/main" id="{248FD849-CB94-500E-6296-03870BD0C106}"/>
              </a:ext>
            </a:extLst>
          </p:cNvPr>
          <p:cNvSpPr>
            <a:spLocks noGrp="1"/>
          </p:cNvSpPr>
          <p:nvPr>
            <p:ph sz="half" idx="1"/>
          </p:nvPr>
        </p:nvSpPr>
        <p:spPr>
          <a:xfrm>
            <a:off x="838200" y="1758652"/>
            <a:ext cx="3408680" cy="4041775"/>
          </a:xfrm>
        </p:spPr>
        <p:txBody>
          <a:bodyPr/>
          <a:lstStyle>
            <a:lvl1pPr>
              <a:defRPr sz="1600" b="1">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200">
                <a:latin typeface="Arial" panose="020B0604020202020204" pitchFamily="34" charset="0"/>
                <a:cs typeface="Arial" panose="020B0604020202020204" pitchFamily="34" charset="0"/>
              </a:defRPr>
            </a:lvl3pPr>
            <a:lvl4pPr>
              <a:defRPr sz="1000"/>
            </a:lvl4pPr>
            <a:lvl5pPr>
              <a:defRPr sz="1000"/>
            </a:lvl5pPr>
          </a:lstStyle>
          <a:p>
            <a:pPr lvl="0"/>
            <a:r>
              <a:rPr lang="en-US"/>
              <a:t>Click to edit Master text styles</a:t>
            </a:r>
          </a:p>
          <a:p>
            <a:pPr lvl="1"/>
            <a:r>
              <a:rPr lang="en-US"/>
              <a:t>Second level</a:t>
            </a:r>
          </a:p>
          <a:p>
            <a:pPr lvl="2"/>
            <a:r>
              <a:rPr lang="en-US"/>
              <a:t>Third level</a:t>
            </a:r>
          </a:p>
        </p:txBody>
      </p:sp>
      <p:sp>
        <p:nvSpPr>
          <p:cNvPr id="10" name="Content Placeholder 2">
            <a:extLst>
              <a:ext uri="{FF2B5EF4-FFF2-40B4-BE49-F238E27FC236}">
                <a16:creationId xmlns:a16="http://schemas.microsoft.com/office/drawing/2014/main" id="{977536E7-783C-E257-4502-1652D024FBCD}"/>
              </a:ext>
            </a:extLst>
          </p:cNvPr>
          <p:cNvSpPr>
            <a:spLocks noGrp="1"/>
          </p:cNvSpPr>
          <p:nvPr>
            <p:ph sz="half" idx="13"/>
          </p:nvPr>
        </p:nvSpPr>
        <p:spPr>
          <a:xfrm>
            <a:off x="4391660" y="1758652"/>
            <a:ext cx="3408680" cy="4041775"/>
          </a:xfrm>
        </p:spPr>
        <p:txBody>
          <a:bodyPr/>
          <a:lstStyle>
            <a:lvl1pPr>
              <a:defRPr sz="1600" b="1">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200">
                <a:latin typeface="Arial" panose="020B0604020202020204" pitchFamily="34" charset="0"/>
                <a:cs typeface="Arial" panose="020B0604020202020204" pitchFamily="34" charset="0"/>
              </a:defRPr>
            </a:lvl3pPr>
            <a:lvl4pPr>
              <a:defRPr sz="1000"/>
            </a:lvl4pPr>
            <a:lvl5pPr>
              <a:defRPr sz="1000"/>
            </a:lvl5pPr>
          </a:lstStyle>
          <a:p>
            <a:pPr lvl="0"/>
            <a:r>
              <a:rPr lang="en-US"/>
              <a:t>Click to edit Master text styles</a:t>
            </a:r>
          </a:p>
          <a:p>
            <a:pPr lvl="1"/>
            <a:r>
              <a:rPr lang="en-US"/>
              <a:t>Second level</a:t>
            </a:r>
          </a:p>
          <a:p>
            <a:pPr lvl="2"/>
            <a:r>
              <a:rPr lang="en-US"/>
              <a:t>Third level</a:t>
            </a:r>
          </a:p>
        </p:txBody>
      </p:sp>
      <p:sp>
        <p:nvSpPr>
          <p:cNvPr id="11" name="Content Placeholder 2">
            <a:extLst>
              <a:ext uri="{FF2B5EF4-FFF2-40B4-BE49-F238E27FC236}">
                <a16:creationId xmlns:a16="http://schemas.microsoft.com/office/drawing/2014/main" id="{832D395F-B4E8-E2FA-2C64-5476A9808F22}"/>
              </a:ext>
            </a:extLst>
          </p:cNvPr>
          <p:cNvSpPr>
            <a:spLocks noGrp="1"/>
          </p:cNvSpPr>
          <p:nvPr>
            <p:ph sz="half" idx="14"/>
          </p:nvPr>
        </p:nvSpPr>
        <p:spPr>
          <a:xfrm>
            <a:off x="7945120" y="1758651"/>
            <a:ext cx="3408680" cy="4041775"/>
          </a:xfrm>
        </p:spPr>
        <p:txBody>
          <a:bodyPr/>
          <a:lstStyle>
            <a:lvl1pPr>
              <a:defRPr sz="1600" b="1">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200">
                <a:latin typeface="Arial" panose="020B0604020202020204" pitchFamily="34" charset="0"/>
                <a:cs typeface="Arial" panose="020B0604020202020204" pitchFamily="34" charset="0"/>
              </a:defRPr>
            </a:lvl3pPr>
            <a:lvl4pPr>
              <a:defRPr sz="1000"/>
            </a:lvl4pPr>
            <a:lvl5pPr>
              <a:defRPr sz="1000"/>
            </a:lvl5pPr>
          </a:lstStyle>
          <a:p>
            <a:pPr lvl="0"/>
            <a:r>
              <a:rPr lang="en-US"/>
              <a:t>Click to edit Master text styles</a:t>
            </a:r>
          </a:p>
          <a:p>
            <a:pPr lvl="1"/>
            <a:r>
              <a:rPr lang="en-US"/>
              <a:t>Second level</a:t>
            </a:r>
          </a:p>
          <a:p>
            <a:pPr lvl="2"/>
            <a:r>
              <a:rPr lang="en-US"/>
              <a:t>Third level</a:t>
            </a:r>
          </a:p>
        </p:txBody>
      </p:sp>
      <p:sp>
        <p:nvSpPr>
          <p:cNvPr id="12" name="Right Triangle 11">
            <a:extLst>
              <a:ext uri="{FF2B5EF4-FFF2-40B4-BE49-F238E27FC236}">
                <a16:creationId xmlns:a16="http://schemas.microsoft.com/office/drawing/2014/main" id="{65667F36-5690-068C-F626-463AD7994E52}"/>
              </a:ext>
            </a:extLst>
          </p:cNvPr>
          <p:cNvSpPr/>
          <p:nvPr userDrawn="1"/>
        </p:nvSpPr>
        <p:spPr>
          <a:xfrm rot="16200000" flipV="1">
            <a:off x="441325" y="5915025"/>
            <a:ext cx="501650" cy="1384300"/>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Triangle 12">
            <a:extLst>
              <a:ext uri="{FF2B5EF4-FFF2-40B4-BE49-F238E27FC236}">
                <a16:creationId xmlns:a16="http://schemas.microsoft.com/office/drawing/2014/main" id="{8C825EB5-CD33-2C71-DC48-AA18F3CE7B17}"/>
              </a:ext>
            </a:extLst>
          </p:cNvPr>
          <p:cNvSpPr/>
          <p:nvPr userDrawn="1"/>
        </p:nvSpPr>
        <p:spPr>
          <a:xfrm rot="10800000" flipH="1" flipV="1">
            <a:off x="1604" y="4987186"/>
            <a:ext cx="493696" cy="1891907"/>
          </a:xfrm>
          <a:prstGeom prst="rtTriangle">
            <a:avLst/>
          </a:prstGeom>
          <a:solidFill>
            <a:schemeClr val="bg2">
              <a:lumMod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thg-vertical-fc.png">
            <a:extLst>
              <a:ext uri="{FF2B5EF4-FFF2-40B4-BE49-F238E27FC236}">
                <a16:creationId xmlns:a16="http://schemas.microsoft.com/office/drawing/2014/main" id="{230267D2-8413-5E54-A987-2C9545C5328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8451"/>
          <a:stretch/>
        </p:blipFill>
        <p:spPr>
          <a:xfrm>
            <a:off x="11079837" y="444877"/>
            <a:ext cx="569553" cy="317123"/>
          </a:xfrm>
          <a:prstGeom prst="rect">
            <a:avLst/>
          </a:prstGeom>
        </p:spPr>
      </p:pic>
    </p:spTree>
    <p:extLst>
      <p:ext uri="{BB962C8B-B14F-4D97-AF65-F5344CB8AC3E}">
        <p14:creationId xmlns:p14="http://schemas.microsoft.com/office/powerpoint/2010/main" val="324323401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6F9D1FF-DD1C-22FC-3792-5FC784A4BE03}"/>
              </a:ext>
            </a:extLst>
          </p:cNvPr>
          <p:cNvSpPr>
            <a:spLocks noGrp="1"/>
          </p:cNvSpPr>
          <p:nvPr>
            <p:ph type="sldNum" sz="quarter" idx="12"/>
          </p:nvPr>
        </p:nvSpPr>
        <p:spPr/>
        <p:txBody>
          <a:bodyPr/>
          <a:lstStyle/>
          <a:p>
            <a:fld id="{A059C2A0-FAD9-4D6B-85D7-F5D7523E0A6A}" type="slidenum">
              <a:rPr lang="en-US" smtClean="0"/>
              <a:t>‹#›</a:t>
            </a:fld>
            <a:endParaRPr lang="en-US"/>
          </a:p>
        </p:txBody>
      </p:sp>
      <p:pic>
        <p:nvPicPr>
          <p:cNvPr id="6" name="Picture 5" descr="thg-vertical-fc.png">
            <a:extLst>
              <a:ext uri="{FF2B5EF4-FFF2-40B4-BE49-F238E27FC236}">
                <a16:creationId xmlns:a16="http://schemas.microsoft.com/office/drawing/2014/main" id="{681AB3F6-866E-E914-6643-DB34F49E5FE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8451"/>
          <a:stretch/>
        </p:blipFill>
        <p:spPr>
          <a:xfrm>
            <a:off x="11069023" y="452947"/>
            <a:ext cx="569553" cy="317123"/>
          </a:xfrm>
          <a:prstGeom prst="rect">
            <a:avLst/>
          </a:prstGeom>
        </p:spPr>
      </p:pic>
      <p:sp>
        <p:nvSpPr>
          <p:cNvPr id="7" name="Title 1">
            <a:extLst>
              <a:ext uri="{FF2B5EF4-FFF2-40B4-BE49-F238E27FC236}">
                <a16:creationId xmlns:a16="http://schemas.microsoft.com/office/drawing/2014/main" id="{C4438C4A-17CC-A07F-50D5-578760E40B28}"/>
              </a:ext>
            </a:extLst>
          </p:cNvPr>
          <p:cNvSpPr>
            <a:spLocks noGrp="1"/>
          </p:cNvSpPr>
          <p:nvPr>
            <p:ph type="title"/>
          </p:nvPr>
        </p:nvSpPr>
        <p:spPr>
          <a:xfrm>
            <a:off x="4741331" y="822849"/>
            <a:ext cx="6203483" cy="1691751"/>
          </a:xfrm>
        </p:spPr>
        <p:txBody>
          <a:bodyPr anchor="t"/>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8" name="Picture Placeholder 5">
            <a:extLst>
              <a:ext uri="{FF2B5EF4-FFF2-40B4-BE49-F238E27FC236}">
                <a16:creationId xmlns:a16="http://schemas.microsoft.com/office/drawing/2014/main" id="{109450D1-11FD-17C7-7C06-D1313445AF35}"/>
              </a:ext>
            </a:extLst>
          </p:cNvPr>
          <p:cNvSpPr>
            <a:spLocks noGrp="1"/>
          </p:cNvSpPr>
          <p:nvPr>
            <p:ph type="pic" sz="quarter" idx="13"/>
          </p:nvPr>
        </p:nvSpPr>
        <p:spPr>
          <a:xfrm>
            <a:off x="0" y="-9525"/>
            <a:ext cx="3880556" cy="6858000"/>
          </a:xfrm>
        </p:spPr>
        <p:txBody>
          <a:bodyPr/>
          <a:lstStyle/>
          <a:p>
            <a:r>
              <a:rPr lang="en-US"/>
              <a:t>Click icon to add picture</a:t>
            </a:r>
          </a:p>
        </p:txBody>
      </p:sp>
      <p:sp>
        <p:nvSpPr>
          <p:cNvPr id="9" name="Trapezoid 8">
            <a:extLst>
              <a:ext uri="{FF2B5EF4-FFF2-40B4-BE49-F238E27FC236}">
                <a16:creationId xmlns:a16="http://schemas.microsoft.com/office/drawing/2014/main" id="{B522C1F6-DE2B-E17D-C0D8-8A227B141257}"/>
              </a:ext>
            </a:extLst>
          </p:cNvPr>
          <p:cNvSpPr/>
          <p:nvPr userDrawn="1"/>
        </p:nvSpPr>
        <p:spPr>
          <a:xfrm>
            <a:off x="3330222" y="4101553"/>
            <a:ext cx="1100667" cy="2765778"/>
          </a:xfrm>
          <a:prstGeom prst="trapezoid">
            <a:avLst/>
          </a:prstGeom>
          <a:solidFill>
            <a:srgbClr val="FFC72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C72C"/>
              </a:solidFill>
            </a:endParaRPr>
          </a:p>
        </p:txBody>
      </p:sp>
      <p:sp>
        <p:nvSpPr>
          <p:cNvPr id="11" name="Content Placeholder 3">
            <a:extLst>
              <a:ext uri="{FF2B5EF4-FFF2-40B4-BE49-F238E27FC236}">
                <a16:creationId xmlns:a16="http://schemas.microsoft.com/office/drawing/2014/main" id="{98476A44-0706-0DF0-6D87-EC2EAF13C75D}"/>
              </a:ext>
            </a:extLst>
          </p:cNvPr>
          <p:cNvSpPr>
            <a:spLocks noGrp="1"/>
          </p:cNvSpPr>
          <p:nvPr>
            <p:ph sz="half" idx="2"/>
          </p:nvPr>
        </p:nvSpPr>
        <p:spPr>
          <a:xfrm>
            <a:off x="4741330" y="2814267"/>
            <a:ext cx="6612469" cy="3220884"/>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34468493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CC888-D3B1-4F06-1DF7-53C9770149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BDC56B3-2581-5BAC-2C0E-60098ED2BD4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17648A92-AE3E-4A14-C9F0-8B0298B9B73E}"/>
              </a:ext>
            </a:extLst>
          </p:cNvPr>
          <p:cNvSpPr>
            <a:spLocks noGrp="1"/>
          </p:cNvSpPr>
          <p:nvPr>
            <p:ph type="body" sz="half" idx="2"/>
          </p:nvPr>
        </p:nvSpPr>
        <p:spPr>
          <a:xfrm>
            <a:off x="839788" y="2057400"/>
            <a:ext cx="3932237" cy="3811588"/>
          </a:xfrm>
        </p:spPr>
        <p:txBody>
          <a:bodyPr>
            <a:normAutofit/>
          </a:bodyPr>
          <a:lstStyle>
            <a:lvl1pPr marL="0" indent="0">
              <a:buNone/>
              <a:defRPr sz="1800" b="0">
                <a:latin typeface="Georgia" panose="02040502050405020303"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9786C5-9ABE-7440-89F7-25FE11124B00}"/>
              </a:ext>
            </a:extLst>
          </p:cNvPr>
          <p:cNvSpPr>
            <a:spLocks noGrp="1"/>
          </p:cNvSpPr>
          <p:nvPr>
            <p:ph type="dt" sz="half" idx="10"/>
          </p:nvPr>
        </p:nvSpPr>
        <p:spPr/>
        <p:txBody>
          <a:bodyPr/>
          <a:lstStyle/>
          <a:p>
            <a:fld id="{E766C9EE-896C-44DD-83D6-34FBBD90D761}" type="datetimeFigureOut">
              <a:rPr lang="en-US" smtClean="0"/>
              <a:t>9/11/2024</a:t>
            </a:fld>
            <a:endParaRPr lang="en-US"/>
          </a:p>
        </p:txBody>
      </p:sp>
      <p:sp>
        <p:nvSpPr>
          <p:cNvPr id="6" name="Footer Placeholder 5">
            <a:extLst>
              <a:ext uri="{FF2B5EF4-FFF2-40B4-BE49-F238E27FC236}">
                <a16:creationId xmlns:a16="http://schemas.microsoft.com/office/drawing/2014/main" id="{41548A2F-C35C-3677-B4DC-FA63B0AF71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2652E7-E084-8264-A34E-84C72B3E6C2B}"/>
              </a:ext>
            </a:extLst>
          </p:cNvPr>
          <p:cNvSpPr>
            <a:spLocks noGrp="1"/>
          </p:cNvSpPr>
          <p:nvPr>
            <p:ph type="sldNum" sz="quarter" idx="12"/>
          </p:nvPr>
        </p:nvSpPr>
        <p:spPr/>
        <p:txBody>
          <a:bodyPr/>
          <a:lstStyle/>
          <a:p>
            <a:fld id="{A059C2A0-FAD9-4D6B-85D7-F5D7523E0A6A}" type="slidenum">
              <a:rPr lang="en-US" smtClean="0"/>
              <a:t>‹#›</a:t>
            </a:fld>
            <a:endParaRPr lang="en-US"/>
          </a:p>
        </p:txBody>
      </p:sp>
      <p:pic>
        <p:nvPicPr>
          <p:cNvPr id="9" name="Picture 8" descr="thg-vertical-fc.png">
            <a:extLst>
              <a:ext uri="{FF2B5EF4-FFF2-40B4-BE49-F238E27FC236}">
                <a16:creationId xmlns:a16="http://schemas.microsoft.com/office/drawing/2014/main" id="{C8AAA25D-3981-EF23-51F3-F3ADD8BA973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8451"/>
          <a:stretch/>
        </p:blipFill>
        <p:spPr>
          <a:xfrm>
            <a:off x="11079837" y="444877"/>
            <a:ext cx="569553" cy="317123"/>
          </a:xfrm>
          <a:prstGeom prst="rect">
            <a:avLst/>
          </a:prstGeom>
        </p:spPr>
      </p:pic>
      <p:sp>
        <p:nvSpPr>
          <p:cNvPr id="10" name="Right Triangle 9">
            <a:extLst>
              <a:ext uri="{FF2B5EF4-FFF2-40B4-BE49-F238E27FC236}">
                <a16:creationId xmlns:a16="http://schemas.microsoft.com/office/drawing/2014/main" id="{CF6D4EFD-1EE1-4D3A-8DF4-AEC519E573B6}"/>
              </a:ext>
            </a:extLst>
          </p:cNvPr>
          <p:cNvSpPr/>
          <p:nvPr userDrawn="1"/>
        </p:nvSpPr>
        <p:spPr>
          <a:xfrm rot="16200000" flipV="1">
            <a:off x="441325" y="5915025"/>
            <a:ext cx="501650" cy="1384300"/>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a:extLst>
              <a:ext uri="{FF2B5EF4-FFF2-40B4-BE49-F238E27FC236}">
                <a16:creationId xmlns:a16="http://schemas.microsoft.com/office/drawing/2014/main" id="{EFDC03D3-035D-4C7F-664E-63064825057C}"/>
              </a:ext>
            </a:extLst>
          </p:cNvPr>
          <p:cNvSpPr/>
          <p:nvPr userDrawn="1"/>
        </p:nvSpPr>
        <p:spPr>
          <a:xfrm rot="10800000" flipH="1" flipV="1">
            <a:off x="1604" y="4987186"/>
            <a:ext cx="493696" cy="1891907"/>
          </a:xfrm>
          <a:prstGeom prst="rtTriangle">
            <a:avLst/>
          </a:prstGeom>
          <a:solidFill>
            <a:schemeClr val="bg2">
              <a:lumMod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214474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CFD6B-974A-69A9-293F-2F025B98674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23CDE96-5F40-A7E1-32FB-DB5708F30AB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ext Placeholder 3">
            <a:extLst>
              <a:ext uri="{FF2B5EF4-FFF2-40B4-BE49-F238E27FC236}">
                <a16:creationId xmlns:a16="http://schemas.microsoft.com/office/drawing/2014/main" id="{B239759C-C324-7903-3589-0A98580CC51A}"/>
              </a:ext>
            </a:extLst>
          </p:cNvPr>
          <p:cNvSpPr>
            <a:spLocks noGrp="1"/>
          </p:cNvSpPr>
          <p:nvPr>
            <p:ph type="body" sz="half" idx="2"/>
          </p:nvPr>
        </p:nvSpPr>
        <p:spPr>
          <a:xfrm>
            <a:off x="839788" y="2057400"/>
            <a:ext cx="3932237" cy="3811588"/>
          </a:xfrm>
        </p:spPr>
        <p:txBody>
          <a:bodyPr>
            <a:normAutofit/>
          </a:bodyPr>
          <a:lstStyle>
            <a:lvl1pPr marL="0" indent="0">
              <a:buNone/>
              <a:defRPr sz="1800" b="0">
                <a:latin typeface="Georgia" panose="02040502050405020303"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4E067D-39A3-4326-046D-EC4A7D2BB46E}"/>
              </a:ext>
            </a:extLst>
          </p:cNvPr>
          <p:cNvSpPr>
            <a:spLocks noGrp="1"/>
          </p:cNvSpPr>
          <p:nvPr>
            <p:ph type="dt" sz="half" idx="10"/>
          </p:nvPr>
        </p:nvSpPr>
        <p:spPr/>
        <p:txBody>
          <a:bodyPr/>
          <a:lstStyle/>
          <a:p>
            <a:fld id="{E766C9EE-896C-44DD-83D6-34FBBD90D761}" type="datetimeFigureOut">
              <a:rPr lang="en-US" smtClean="0"/>
              <a:t>9/11/2024</a:t>
            </a:fld>
            <a:endParaRPr lang="en-US"/>
          </a:p>
        </p:txBody>
      </p:sp>
      <p:sp>
        <p:nvSpPr>
          <p:cNvPr id="6" name="Footer Placeholder 5">
            <a:extLst>
              <a:ext uri="{FF2B5EF4-FFF2-40B4-BE49-F238E27FC236}">
                <a16:creationId xmlns:a16="http://schemas.microsoft.com/office/drawing/2014/main" id="{A87A48CC-0CCA-2BCE-BAB7-94319787A3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6827B0-6B29-F814-DB48-8D014EF57EBA}"/>
              </a:ext>
            </a:extLst>
          </p:cNvPr>
          <p:cNvSpPr>
            <a:spLocks noGrp="1"/>
          </p:cNvSpPr>
          <p:nvPr>
            <p:ph type="sldNum" sz="quarter" idx="12"/>
          </p:nvPr>
        </p:nvSpPr>
        <p:spPr/>
        <p:txBody>
          <a:bodyPr/>
          <a:lstStyle/>
          <a:p>
            <a:fld id="{A059C2A0-FAD9-4D6B-85D7-F5D7523E0A6A}" type="slidenum">
              <a:rPr lang="en-US" smtClean="0"/>
              <a:t>‹#›</a:t>
            </a:fld>
            <a:endParaRPr lang="en-US"/>
          </a:p>
        </p:txBody>
      </p:sp>
      <p:pic>
        <p:nvPicPr>
          <p:cNvPr id="9" name="Picture 8" descr="thg-vertical-fc.png">
            <a:extLst>
              <a:ext uri="{FF2B5EF4-FFF2-40B4-BE49-F238E27FC236}">
                <a16:creationId xmlns:a16="http://schemas.microsoft.com/office/drawing/2014/main" id="{E13456AE-CDC9-626D-D4AC-2C8EA5B281A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8451"/>
          <a:stretch/>
        </p:blipFill>
        <p:spPr>
          <a:xfrm>
            <a:off x="11079837" y="444877"/>
            <a:ext cx="569553" cy="317123"/>
          </a:xfrm>
          <a:prstGeom prst="rect">
            <a:avLst/>
          </a:prstGeom>
        </p:spPr>
      </p:pic>
      <p:sp>
        <p:nvSpPr>
          <p:cNvPr id="10" name="Right Triangle 9">
            <a:extLst>
              <a:ext uri="{FF2B5EF4-FFF2-40B4-BE49-F238E27FC236}">
                <a16:creationId xmlns:a16="http://schemas.microsoft.com/office/drawing/2014/main" id="{CCE22D17-17E9-363D-356F-DF9C307A8FFF}"/>
              </a:ext>
            </a:extLst>
          </p:cNvPr>
          <p:cNvSpPr/>
          <p:nvPr userDrawn="1"/>
        </p:nvSpPr>
        <p:spPr>
          <a:xfrm rot="16200000" flipV="1">
            <a:off x="441325" y="5915025"/>
            <a:ext cx="501650" cy="1384300"/>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a:extLst>
              <a:ext uri="{FF2B5EF4-FFF2-40B4-BE49-F238E27FC236}">
                <a16:creationId xmlns:a16="http://schemas.microsoft.com/office/drawing/2014/main" id="{B5B1A6E4-C69E-B76E-CE18-702E51074490}"/>
              </a:ext>
            </a:extLst>
          </p:cNvPr>
          <p:cNvSpPr/>
          <p:nvPr userDrawn="1"/>
        </p:nvSpPr>
        <p:spPr>
          <a:xfrm rot="10800000" flipH="1" flipV="1">
            <a:off x="1604" y="4987186"/>
            <a:ext cx="493696" cy="1891907"/>
          </a:xfrm>
          <a:prstGeom prst="rtTriangle">
            <a:avLst/>
          </a:prstGeom>
          <a:solidFill>
            <a:schemeClr val="bg2">
              <a:lumMod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547141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90F42416-6427-5358-0B35-12EA3469CC00}"/>
              </a:ext>
            </a:extLst>
          </p:cNvPr>
          <p:cNvSpPr>
            <a:spLocks noGrp="1"/>
          </p:cNvSpPr>
          <p:nvPr>
            <p:ph type="pic" sz="quarter" idx="13"/>
          </p:nvPr>
        </p:nvSpPr>
        <p:spPr>
          <a:xfrm>
            <a:off x="1" y="8389"/>
            <a:ext cx="3005665" cy="5207000"/>
          </a:xfrm>
        </p:spPr>
        <p:txBody>
          <a:bodyPr/>
          <a:lstStyle/>
          <a:p>
            <a:r>
              <a:rPr lang="en-US"/>
              <a:t>Click icon to add picture</a:t>
            </a:r>
          </a:p>
        </p:txBody>
      </p:sp>
      <p:sp>
        <p:nvSpPr>
          <p:cNvPr id="8" name="Picture Placeholder 4">
            <a:extLst>
              <a:ext uri="{FF2B5EF4-FFF2-40B4-BE49-F238E27FC236}">
                <a16:creationId xmlns:a16="http://schemas.microsoft.com/office/drawing/2014/main" id="{5E4766D1-343F-A12E-4A45-D61FCE99C6A2}"/>
              </a:ext>
            </a:extLst>
          </p:cNvPr>
          <p:cNvSpPr>
            <a:spLocks noGrp="1"/>
          </p:cNvSpPr>
          <p:nvPr>
            <p:ph type="pic" sz="quarter" idx="14"/>
          </p:nvPr>
        </p:nvSpPr>
        <p:spPr>
          <a:xfrm>
            <a:off x="3020037" y="1555185"/>
            <a:ext cx="3005665" cy="5302815"/>
          </a:xfrm>
        </p:spPr>
        <p:txBody>
          <a:bodyPr/>
          <a:lstStyle/>
          <a:p>
            <a:r>
              <a:rPr lang="en-US"/>
              <a:t>Click icon to add picture</a:t>
            </a:r>
          </a:p>
        </p:txBody>
      </p:sp>
      <p:sp>
        <p:nvSpPr>
          <p:cNvPr id="9" name="Picture Placeholder 4">
            <a:extLst>
              <a:ext uri="{FF2B5EF4-FFF2-40B4-BE49-F238E27FC236}">
                <a16:creationId xmlns:a16="http://schemas.microsoft.com/office/drawing/2014/main" id="{810CE688-40BD-81E4-7BF5-95666831FBB9}"/>
              </a:ext>
            </a:extLst>
          </p:cNvPr>
          <p:cNvSpPr>
            <a:spLocks noGrp="1"/>
          </p:cNvSpPr>
          <p:nvPr>
            <p:ph type="pic" sz="quarter" idx="15"/>
          </p:nvPr>
        </p:nvSpPr>
        <p:spPr>
          <a:xfrm>
            <a:off x="6031682" y="-18661"/>
            <a:ext cx="3191260" cy="5207000"/>
          </a:xfrm>
        </p:spPr>
        <p:txBody>
          <a:bodyPr/>
          <a:lstStyle/>
          <a:p>
            <a:r>
              <a:rPr lang="en-US"/>
              <a:t>Click icon to add picture</a:t>
            </a:r>
          </a:p>
        </p:txBody>
      </p:sp>
      <p:sp>
        <p:nvSpPr>
          <p:cNvPr id="10" name="Picture Placeholder 4">
            <a:extLst>
              <a:ext uri="{FF2B5EF4-FFF2-40B4-BE49-F238E27FC236}">
                <a16:creationId xmlns:a16="http://schemas.microsoft.com/office/drawing/2014/main" id="{A029FAB2-E2F0-C954-167E-7ECC6D55EE51}"/>
              </a:ext>
            </a:extLst>
          </p:cNvPr>
          <p:cNvSpPr>
            <a:spLocks noGrp="1"/>
          </p:cNvSpPr>
          <p:nvPr>
            <p:ph type="pic" sz="quarter" idx="16"/>
          </p:nvPr>
        </p:nvSpPr>
        <p:spPr>
          <a:xfrm>
            <a:off x="9222943" y="1652630"/>
            <a:ext cx="2977447" cy="5205369"/>
          </a:xfrm>
        </p:spPr>
        <p:txBody>
          <a:bodyPr/>
          <a:lstStyle/>
          <a:p>
            <a:r>
              <a:rPr lang="en-US"/>
              <a:t>Click icon to add picture</a:t>
            </a:r>
          </a:p>
        </p:txBody>
      </p:sp>
      <p:sp>
        <p:nvSpPr>
          <p:cNvPr id="11" name="Rectangle 10">
            <a:extLst>
              <a:ext uri="{FF2B5EF4-FFF2-40B4-BE49-F238E27FC236}">
                <a16:creationId xmlns:a16="http://schemas.microsoft.com/office/drawing/2014/main" id="{EAAE4DC2-C7C9-E8E9-4D0F-2DCEF58876B1}"/>
              </a:ext>
            </a:extLst>
          </p:cNvPr>
          <p:cNvSpPr/>
          <p:nvPr userDrawn="1"/>
        </p:nvSpPr>
        <p:spPr>
          <a:xfrm>
            <a:off x="0" y="5207000"/>
            <a:ext cx="3005667" cy="1651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a:solidFill>
                  <a:srgbClr val="333F48"/>
                </a:solidFill>
                <a:latin typeface="Arial" panose="020B0604020202020204" pitchFamily="34" charset="0"/>
                <a:cs typeface="Arial" panose="020B0604020202020204" pitchFamily="34" charset="0"/>
              </a:rPr>
              <a:t>00%</a:t>
            </a:r>
          </a:p>
          <a:p>
            <a:pPr algn="ctr"/>
            <a:r>
              <a:rPr lang="en-US">
                <a:solidFill>
                  <a:srgbClr val="333F48"/>
                </a:solidFill>
                <a:latin typeface="Arial" panose="020B0604020202020204" pitchFamily="34" charset="0"/>
                <a:cs typeface="Arial" panose="020B0604020202020204" pitchFamily="34" charset="0"/>
              </a:rPr>
              <a:t>text</a:t>
            </a:r>
          </a:p>
        </p:txBody>
      </p:sp>
      <p:sp>
        <p:nvSpPr>
          <p:cNvPr id="12" name="Rectangle 11">
            <a:extLst>
              <a:ext uri="{FF2B5EF4-FFF2-40B4-BE49-F238E27FC236}">
                <a16:creationId xmlns:a16="http://schemas.microsoft.com/office/drawing/2014/main" id="{087131A1-4CFD-4091-9726-C5A60754F8E1}"/>
              </a:ext>
            </a:extLst>
          </p:cNvPr>
          <p:cNvSpPr/>
          <p:nvPr userDrawn="1"/>
        </p:nvSpPr>
        <p:spPr>
          <a:xfrm>
            <a:off x="3005667" y="0"/>
            <a:ext cx="3104444" cy="1651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a:solidFill>
                  <a:srgbClr val="333F48"/>
                </a:solidFill>
                <a:latin typeface="Arial" panose="020B0604020202020204" pitchFamily="34" charset="0"/>
                <a:cs typeface="Arial" panose="020B0604020202020204" pitchFamily="34" charset="0"/>
              </a:rPr>
              <a:t>stat</a:t>
            </a:r>
          </a:p>
          <a:p>
            <a:pPr algn="ctr"/>
            <a:r>
              <a:rPr lang="en-US">
                <a:solidFill>
                  <a:srgbClr val="333F48"/>
                </a:solidFill>
                <a:latin typeface="Arial" panose="020B0604020202020204" pitchFamily="34" charset="0"/>
                <a:cs typeface="Arial" panose="020B0604020202020204" pitchFamily="34" charset="0"/>
              </a:rPr>
              <a:t>text</a:t>
            </a:r>
          </a:p>
        </p:txBody>
      </p:sp>
      <p:sp>
        <p:nvSpPr>
          <p:cNvPr id="13" name="Rectangle 12">
            <a:extLst>
              <a:ext uri="{FF2B5EF4-FFF2-40B4-BE49-F238E27FC236}">
                <a16:creationId xmlns:a16="http://schemas.microsoft.com/office/drawing/2014/main" id="{A6FA0A42-A865-EDBD-B0B3-7D670700B728}"/>
              </a:ext>
            </a:extLst>
          </p:cNvPr>
          <p:cNvSpPr/>
          <p:nvPr userDrawn="1"/>
        </p:nvSpPr>
        <p:spPr>
          <a:xfrm>
            <a:off x="6017313" y="5207000"/>
            <a:ext cx="3197240" cy="1651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a:solidFill>
                  <a:srgbClr val="333F48"/>
                </a:solidFill>
                <a:latin typeface="Arial" panose="020B0604020202020204" pitchFamily="34" charset="0"/>
                <a:cs typeface="Arial" panose="020B0604020202020204" pitchFamily="34" charset="0"/>
              </a:rPr>
              <a:t>00%</a:t>
            </a:r>
          </a:p>
          <a:p>
            <a:pPr algn="ctr"/>
            <a:r>
              <a:rPr lang="en-US">
                <a:solidFill>
                  <a:srgbClr val="333F48"/>
                </a:solidFill>
                <a:latin typeface="Arial" panose="020B0604020202020204" pitchFamily="34" charset="0"/>
                <a:cs typeface="Arial" panose="020B0604020202020204" pitchFamily="34" charset="0"/>
              </a:rPr>
              <a:t>text</a:t>
            </a:r>
          </a:p>
        </p:txBody>
      </p:sp>
      <p:sp>
        <p:nvSpPr>
          <p:cNvPr id="14" name="Rectangle 13">
            <a:extLst>
              <a:ext uri="{FF2B5EF4-FFF2-40B4-BE49-F238E27FC236}">
                <a16:creationId xmlns:a16="http://schemas.microsoft.com/office/drawing/2014/main" id="{03B7F001-E617-0A8D-4C51-797C3B8D7576}"/>
              </a:ext>
            </a:extLst>
          </p:cNvPr>
          <p:cNvSpPr/>
          <p:nvPr userDrawn="1"/>
        </p:nvSpPr>
        <p:spPr>
          <a:xfrm>
            <a:off x="9214555" y="0"/>
            <a:ext cx="2977446" cy="1651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a:solidFill>
                  <a:srgbClr val="333F48"/>
                </a:solidFill>
                <a:latin typeface="Arial" panose="020B0604020202020204" pitchFamily="34" charset="0"/>
                <a:cs typeface="Arial" panose="020B0604020202020204" pitchFamily="34" charset="0"/>
              </a:rPr>
              <a:t>stat</a:t>
            </a:r>
          </a:p>
          <a:p>
            <a:pPr algn="ctr"/>
            <a:r>
              <a:rPr lang="en-US">
                <a:solidFill>
                  <a:srgbClr val="333F48"/>
                </a:solidFill>
                <a:latin typeface="Arial" panose="020B0604020202020204" pitchFamily="34" charset="0"/>
                <a:cs typeface="Arial" panose="020B0604020202020204" pitchFamily="34" charset="0"/>
              </a:rPr>
              <a:t>text</a:t>
            </a:r>
          </a:p>
        </p:txBody>
      </p:sp>
      <p:sp>
        <p:nvSpPr>
          <p:cNvPr id="15" name="Trapezoid 14">
            <a:extLst>
              <a:ext uri="{FF2B5EF4-FFF2-40B4-BE49-F238E27FC236}">
                <a16:creationId xmlns:a16="http://schemas.microsoft.com/office/drawing/2014/main" id="{93268D55-F02A-3BB8-D264-009E6BBB7FBB}"/>
              </a:ext>
            </a:extLst>
          </p:cNvPr>
          <p:cNvSpPr/>
          <p:nvPr userDrawn="1"/>
        </p:nvSpPr>
        <p:spPr>
          <a:xfrm rot="16200000">
            <a:off x="7054056" y="4157220"/>
            <a:ext cx="211667" cy="2099559"/>
          </a:xfrm>
          <a:prstGeom prst="trapezoid">
            <a:avLst/>
          </a:prstGeom>
          <a:solidFill>
            <a:srgbClr val="FFC72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C72C"/>
              </a:solidFill>
            </a:endParaRPr>
          </a:p>
        </p:txBody>
      </p:sp>
      <p:sp>
        <p:nvSpPr>
          <p:cNvPr id="16" name="Trapezoid 15">
            <a:extLst>
              <a:ext uri="{FF2B5EF4-FFF2-40B4-BE49-F238E27FC236}">
                <a16:creationId xmlns:a16="http://schemas.microsoft.com/office/drawing/2014/main" id="{69ED77A5-E32D-7A3E-C53D-261E30AAA25C}"/>
              </a:ext>
            </a:extLst>
          </p:cNvPr>
          <p:cNvSpPr/>
          <p:nvPr userDrawn="1"/>
        </p:nvSpPr>
        <p:spPr>
          <a:xfrm rot="16200000">
            <a:off x="943947" y="4157220"/>
            <a:ext cx="211667" cy="2099559"/>
          </a:xfrm>
          <a:prstGeom prst="trapezoid">
            <a:avLst/>
          </a:prstGeom>
          <a:solidFill>
            <a:srgbClr val="FFC72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C72C"/>
              </a:solidFill>
            </a:endParaRPr>
          </a:p>
        </p:txBody>
      </p:sp>
      <p:sp>
        <p:nvSpPr>
          <p:cNvPr id="17" name="Trapezoid 16">
            <a:extLst>
              <a:ext uri="{FF2B5EF4-FFF2-40B4-BE49-F238E27FC236}">
                <a16:creationId xmlns:a16="http://schemas.microsoft.com/office/drawing/2014/main" id="{69EF6928-63A7-B5D1-47B3-529EBCA3C47B}"/>
              </a:ext>
            </a:extLst>
          </p:cNvPr>
          <p:cNvSpPr/>
          <p:nvPr userDrawn="1"/>
        </p:nvSpPr>
        <p:spPr>
          <a:xfrm rot="16200000">
            <a:off x="3949614" y="611240"/>
            <a:ext cx="211667" cy="2099559"/>
          </a:xfrm>
          <a:prstGeom prst="trapezoid">
            <a:avLst/>
          </a:prstGeom>
          <a:solidFill>
            <a:srgbClr val="FFC72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C72C"/>
              </a:solidFill>
            </a:endParaRPr>
          </a:p>
        </p:txBody>
      </p:sp>
      <p:sp>
        <p:nvSpPr>
          <p:cNvPr id="18" name="Trapezoid 17">
            <a:extLst>
              <a:ext uri="{FF2B5EF4-FFF2-40B4-BE49-F238E27FC236}">
                <a16:creationId xmlns:a16="http://schemas.microsoft.com/office/drawing/2014/main" id="{0AB3693A-1EFE-BCBB-A93D-64BD3F5458CC}"/>
              </a:ext>
            </a:extLst>
          </p:cNvPr>
          <p:cNvSpPr/>
          <p:nvPr userDrawn="1"/>
        </p:nvSpPr>
        <p:spPr>
          <a:xfrm rot="16200000">
            <a:off x="10158500" y="601220"/>
            <a:ext cx="211667" cy="2099559"/>
          </a:xfrm>
          <a:prstGeom prst="trapezoid">
            <a:avLst/>
          </a:prstGeom>
          <a:solidFill>
            <a:srgbClr val="FFC72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C72C"/>
              </a:solidFill>
            </a:endParaRPr>
          </a:p>
        </p:txBody>
      </p:sp>
    </p:spTree>
    <p:extLst>
      <p:ext uri="{BB962C8B-B14F-4D97-AF65-F5344CB8AC3E}">
        <p14:creationId xmlns:p14="http://schemas.microsoft.com/office/powerpoint/2010/main" val="78883253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C332E3E-48DD-4DC8-8450-BD15126DA579}"/>
              </a:ext>
            </a:extLst>
          </p:cNvPr>
          <p:cNvSpPr>
            <a:spLocks noGrp="1"/>
          </p:cNvSpPr>
          <p:nvPr>
            <p:ph type="title"/>
          </p:nvPr>
        </p:nvSpPr>
        <p:spPr>
          <a:xfrm>
            <a:off x="1469423" y="4712015"/>
            <a:ext cx="7639408" cy="863956"/>
          </a:xfrm>
          <a:prstGeom prst="rect">
            <a:avLst/>
          </a:prstGeom>
        </p:spPr>
        <p:txBody>
          <a:bodyPr/>
          <a:lstStyle>
            <a:lvl1pPr>
              <a:defRPr sz="4000">
                <a:solidFill>
                  <a:schemeClr val="tx2"/>
                </a:solidFill>
                <a:latin typeface="Bahnschrift" panose="020B0502040204020203" pitchFamily="34" charset="0"/>
              </a:defRPr>
            </a:lvl1pPr>
          </a:lstStyle>
          <a:p>
            <a:r>
              <a:rPr lang="en-US"/>
              <a:t>Click to edit Master title style</a:t>
            </a:r>
          </a:p>
        </p:txBody>
      </p:sp>
      <p:sp>
        <p:nvSpPr>
          <p:cNvPr id="12" name="Text Placeholder 2">
            <a:extLst>
              <a:ext uri="{FF2B5EF4-FFF2-40B4-BE49-F238E27FC236}">
                <a16:creationId xmlns:a16="http://schemas.microsoft.com/office/drawing/2014/main" id="{E6BE4F62-ED6B-4882-8E39-9F4635022FE6}"/>
              </a:ext>
            </a:extLst>
          </p:cNvPr>
          <p:cNvSpPr>
            <a:spLocks noGrp="1"/>
          </p:cNvSpPr>
          <p:nvPr>
            <p:ph type="body" idx="1" hasCustomPrompt="1"/>
          </p:nvPr>
        </p:nvSpPr>
        <p:spPr>
          <a:xfrm>
            <a:off x="1469422" y="5778194"/>
            <a:ext cx="7639409" cy="513680"/>
          </a:xfrm>
          <a:prstGeom prst="rect">
            <a:avLst/>
          </a:prstGeom>
          <a:noFill/>
        </p:spPr>
        <p:txBody>
          <a:bodyPr/>
          <a:lstStyle>
            <a:lvl1pPr marL="0" indent="0" algn="l">
              <a:buNone/>
              <a:defRPr sz="2800">
                <a:solidFill>
                  <a:schemeClr val="tx2"/>
                </a:solidFill>
                <a:latin typeface="Bahnschrift Condensed"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Section Header Subtitle</a:t>
            </a:r>
          </a:p>
        </p:txBody>
      </p:sp>
    </p:spTree>
    <p:extLst>
      <p:ext uri="{BB962C8B-B14F-4D97-AF65-F5344CB8AC3E}">
        <p14:creationId xmlns:p14="http://schemas.microsoft.com/office/powerpoint/2010/main" val="59730702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3-Column_A">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202B855-B679-C54F-A8AF-986A75EB8FFA}"/>
              </a:ext>
            </a:extLst>
          </p:cNvPr>
          <p:cNvSpPr>
            <a:spLocks noGrp="1"/>
          </p:cNvSpPr>
          <p:nvPr>
            <p:ph type="title"/>
          </p:nvPr>
        </p:nvSpPr>
        <p:spPr>
          <a:xfrm>
            <a:off x="762000" y="342900"/>
            <a:ext cx="10656888" cy="822960"/>
          </a:xfrm>
        </p:spPr>
        <p:txBody>
          <a:bodyPr>
            <a:spAutoFit/>
          </a:bodyPr>
          <a:lstStyle>
            <a:lvl1pPr>
              <a:defRPr sz="4400">
                <a:solidFill>
                  <a:srgbClr val="333F48"/>
                </a:solidFill>
              </a:defRPr>
            </a:lvl1pPr>
          </a:lstStyle>
          <a:p>
            <a:r>
              <a:rPr lang="en-US"/>
              <a:t>Click to edit Master title style</a:t>
            </a:r>
          </a:p>
        </p:txBody>
      </p:sp>
      <p:sp>
        <p:nvSpPr>
          <p:cNvPr id="4" name="Content Placeholder 2">
            <a:extLst>
              <a:ext uri="{FF2B5EF4-FFF2-40B4-BE49-F238E27FC236}">
                <a16:creationId xmlns:a16="http://schemas.microsoft.com/office/drawing/2014/main" id="{65FC5096-536C-C14F-AFAA-79020F22D8C2}"/>
              </a:ext>
            </a:extLst>
          </p:cNvPr>
          <p:cNvSpPr>
            <a:spLocks noGrp="1"/>
          </p:cNvSpPr>
          <p:nvPr>
            <p:ph sz="half" idx="1"/>
          </p:nvPr>
        </p:nvSpPr>
        <p:spPr>
          <a:xfrm>
            <a:off x="838200" y="1805305"/>
            <a:ext cx="3408680" cy="4041775"/>
          </a:xfrm>
        </p:spPr>
        <p:txBody>
          <a:bodyPr>
            <a:normAutofit/>
          </a:bodyPr>
          <a:lstStyle>
            <a:lvl1pPr>
              <a:defRPr sz="1400" b="1">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Content Placeholder 2">
            <a:extLst>
              <a:ext uri="{FF2B5EF4-FFF2-40B4-BE49-F238E27FC236}">
                <a16:creationId xmlns:a16="http://schemas.microsoft.com/office/drawing/2014/main" id="{CB0D3A0B-55D8-0A62-0DB6-4CC56140CC62}"/>
              </a:ext>
            </a:extLst>
          </p:cNvPr>
          <p:cNvSpPr>
            <a:spLocks noGrp="1"/>
          </p:cNvSpPr>
          <p:nvPr>
            <p:ph sz="half" idx="11"/>
          </p:nvPr>
        </p:nvSpPr>
        <p:spPr>
          <a:xfrm>
            <a:off x="4424204" y="1805305"/>
            <a:ext cx="3408680" cy="4041775"/>
          </a:xfrm>
        </p:spPr>
        <p:txBody>
          <a:bodyPr>
            <a:normAutofit/>
          </a:bodyPr>
          <a:lstStyle>
            <a:lvl1pPr>
              <a:defRPr sz="1400" b="1">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Content Placeholder 2">
            <a:extLst>
              <a:ext uri="{FF2B5EF4-FFF2-40B4-BE49-F238E27FC236}">
                <a16:creationId xmlns:a16="http://schemas.microsoft.com/office/drawing/2014/main" id="{D41DEC8C-0C95-1188-88D3-A3EBB707598F}"/>
              </a:ext>
            </a:extLst>
          </p:cNvPr>
          <p:cNvSpPr>
            <a:spLocks noGrp="1"/>
          </p:cNvSpPr>
          <p:nvPr>
            <p:ph sz="half" idx="12"/>
          </p:nvPr>
        </p:nvSpPr>
        <p:spPr>
          <a:xfrm>
            <a:off x="8010208" y="1803119"/>
            <a:ext cx="3408680" cy="4041775"/>
          </a:xfrm>
        </p:spPr>
        <p:txBody>
          <a:bodyPr>
            <a:normAutofit/>
          </a:bodyPr>
          <a:lstStyle>
            <a:lvl1pPr>
              <a:defRPr sz="1400" b="1">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Slide Number Placeholder 5">
            <a:extLst>
              <a:ext uri="{FF2B5EF4-FFF2-40B4-BE49-F238E27FC236}">
                <a16:creationId xmlns:a16="http://schemas.microsoft.com/office/drawing/2014/main" id="{1FA14113-7E62-A3AB-157C-E79DA33060A1}"/>
              </a:ext>
            </a:extLst>
          </p:cNvPr>
          <p:cNvSpPr>
            <a:spLocks noGrp="1"/>
          </p:cNvSpPr>
          <p:nvPr>
            <p:ph type="sldNum" sz="quarter" idx="14"/>
          </p:nvPr>
        </p:nvSpPr>
        <p:spPr>
          <a:xfrm>
            <a:off x="9616440" y="6353292"/>
            <a:ext cx="1737360" cy="365760"/>
          </a:xfrm>
          <a:prstGeom prst="rect">
            <a:avLst/>
          </a:prstGeom>
        </p:spPr>
        <p:txBody>
          <a:bodyPr/>
          <a:lstStyle>
            <a:lvl1pPr algn="r">
              <a:defRPr>
                <a:solidFill>
                  <a:schemeClr val="tx1"/>
                </a:solidFill>
              </a:defRPr>
            </a:lvl1pPr>
          </a:lstStyle>
          <a:p>
            <a:fld id="{ADFC2C53-47F1-440E-85A6-465CE21762CB}" type="slidenum">
              <a:rPr lang="en-US" smtClean="0"/>
              <a:pPr/>
              <a:t>‹#›</a:t>
            </a:fld>
            <a:endParaRPr lang="en-US"/>
          </a:p>
        </p:txBody>
      </p:sp>
    </p:spTree>
    <p:extLst>
      <p:ext uri="{BB962C8B-B14F-4D97-AF65-F5344CB8AC3E}">
        <p14:creationId xmlns:p14="http://schemas.microsoft.com/office/powerpoint/2010/main" val="304976764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81E5F-2D6C-634E-9602-5E79E9806A6F}"/>
              </a:ext>
            </a:extLst>
          </p:cNvPr>
          <p:cNvSpPr>
            <a:spLocks noGrp="1"/>
          </p:cNvSpPr>
          <p:nvPr>
            <p:ph type="title"/>
          </p:nvPr>
        </p:nvSpPr>
        <p:spPr/>
        <p:txBody>
          <a:bodyPr/>
          <a:lstStyle/>
          <a:p>
            <a:r>
              <a:rPr lang="en-US"/>
              <a:t>Click to edit Master title style</a:t>
            </a:r>
          </a:p>
        </p:txBody>
      </p:sp>
      <p:sp>
        <p:nvSpPr>
          <p:cNvPr id="3" name="Slide Number Placeholder 1">
            <a:extLst>
              <a:ext uri="{FF2B5EF4-FFF2-40B4-BE49-F238E27FC236}">
                <a16:creationId xmlns:a16="http://schemas.microsoft.com/office/drawing/2014/main" id="{58618413-38D5-9DBF-33E9-886DA48121F3}"/>
              </a:ext>
            </a:extLst>
          </p:cNvPr>
          <p:cNvSpPr>
            <a:spLocks noGrp="1"/>
          </p:cNvSpPr>
          <p:nvPr>
            <p:ph type="sldNum" sz="quarter" idx="10"/>
          </p:nvPr>
        </p:nvSpPr>
        <p:spPr>
          <a:xfrm>
            <a:off x="44609" y="6429235"/>
            <a:ext cx="371669" cy="365125"/>
          </a:xfrm>
        </p:spPr>
        <p:txBody>
          <a:bodyPr/>
          <a:lstStyle/>
          <a:p>
            <a:fld id="{07B7489D-6DA0-4AE1-BF8E-7FE332F96CC9}" type="slidenum">
              <a:rPr lang="en-US" smtClean="0"/>
              <a:t>‹#›</a:t>
            </a:fld>
            <a:endParaRPr lang="en-US"/>
          </a:p>
        </p:txBody>
      </p:sp>
    </p:spTree>
    <p:extLst>
      <p:ext uri="{BB962C8B-B14F-4D97-AF65-F5344CB8AC3E}">
        <p14:creationId xmlns:p14="http://schemas.microsoft.com/office/powerpoint/2010/main" val="415073760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Chapter_A">
    <p:bg>
      <p:bgPr>
        <a:solidFill>
          <a:srgbClr val="333F48"/>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202B855-B679-C54F-A8AF-986A75EB8FFA}"/>
              </a:ext>
            </a:extLst>
          </p:cNvPr>
          <p:cNvSpPr>
            <a:spLocks noGrp="1"/>
          </p:cNvSpPr>
          <p:nvPr>
            <p:ph type="title"/>
          </p:nvPr>
        </p:nvSpPr>
        <p:spPr>
          <a:xfrm>
            <a:off x="762000" y="2772496"/>
            <a:ext cx="10656888" cy="769441"/>
          </a:xfrm>
        </p:spPr>
        <p:txBody>
          <a:bodyPr>
            <a:spAutoFit/>
          </a:bodyPr>
          <a:lstStyle>
            <a:lvl1pPr>
              <a:defRPr sz="4400">
                <a:solidFill>
                  <a:schemeClr val="bg1"/>
                </a:solidFill>
              </a:defRPr>
            </a:lvl1pPr>
          </a:lstStyle>
          <a:p>
            <a:r>
              <a:rPr lang="en-US"/>
              <a:t>Click to edit Master title style</a:t>
            </a:r>
          </a:p>
        </p:txBody>
      </p:sp>
      <p:cxnSp>
        <p:nvCxnSpPr>
          <p:cNvPr id="11" name="Straight Connector 10">
            <a:extLst>
              <a:ext uri="{FF2B5EF4-FFF2-40B4-BE49-F238E27FC236}">
                <a16:creationId xmlns:a16="http://schemas.microsoft.com/office/drawing/2014/main" id="{179DCB49-1119-AB04-CE7A-690542788994}"/>
              </a:ext>
            </a:extLst>
          </p:cNvPr>
          <p:cNvCxnSpPr>
            <a:cxnSpLocks/>
          </p:cNvCxnSpPr>
          <p:nvPr userDrawn="1"/>
        </p:nvCxnSpPr>
        <p:spPr>
          <a:xfrm>
            <a:off x="918303" y="3723784"/>
            <a:ext cx="2312752" cy="0"/>
          </a:xfrm>
          <a:prstGeom prst="line">
            <a:avLst/>
          </a:prstGeom>
          <a:ln w="28575">
            <a:solidFill>
              <a:srgbClr val="FFC72C"/>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08A29C70-0978-595F-72C4-75816B4A4FFA}"/>
              </a:ext>
            </a:extLst>
          </p:cNvPr>
          <p:cNvSpPr txBox="1"/>
          <p:nvPr userDrawn="1"/>
        </p:nvSpPr>
        <p:spPr>
          <a:xfrm>
            <a:off x="5307670" y="6286697"/>
            <a:ext cx="1923143" cy="215444"/>
          </a:xfrm>
          <a:prstGeom prst="rect">
            <a:avLst/>
          </a:prstGeom>
          <a:noFill/>
        </p:spPr>
        <p:txBody>
          <a:bodyPr wrap="square" rtlCol="0">
            <a:spAutoFit/>
          </a:bodyPr>
          <a:lstStyle/>
          <a:p>
            <a:r>
              <a:rPr lang="en-US" sz="800" spc="100" baseline="0">
                <a:solidFill>
                  <a:schemeClr val="bg1"/>
                </a:solidFill>
                <a:latin typeface="Museo Sans 500" panose="02000000000000000000" pitchFamily="2" charset="77"/>
              </a:rPr>
              <a:t>WORKDAY TRAINING</a:t>
            </a:r>
          </a:p>
        </p:txBody>
      </p:sp>
      <p:cxnSp>
        <p:nvCxnSpPr>
          <p:cNvPr id="5" name="Straight Connector 4">
            <a:extLst>
              <a:ext uri="{FF2B5EF4-FFF2-40B4-BE49-F238E27FC236}">
                <a16:creationId xmlns:a16="http://schemas.microsoft.com/office/drawing/2014/main" id="{2242603D-2A27-E840-6445-6DB8576962A1}"/>
              </a:ext>
            </a:extLst>
          </p:cNvPr>
          <p:cNvCxnSpPr/>
          <p:nvPr userDrawn="1"/>
        </p:nvCxnSpPr>
        <p:spPr>
          <a:xfrm>
            <a:off x="5307670" y="6260615"/>
            <a:ext cx="0" cy="257659"/>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BD0FBE69-429C-AD42-C87B-F6EA6C028615}"/>
              </a:ext>
            </a:extLst>
          </p:cNvPr>
          <p:cNvPicPr>
            <a:picLocks noChangeAspect="1"/>
          </p:cNvPicPr>
          <p:nvPr userDrawn="1"/>
        </p:nvPicPr>
        <p:blipFill>
          <a:blip r:embed="rId2"/>
          <a:stretch>
            <a:fillRect/>
          </a:stretch>
        </p:blipFill>
        <p:spPr>
          <a:xfrm>
            <a:off x="4761598" y="6229732"/>
            <a:ext cx="450480" cy="310007"/>
          </a:xfrm>
          <a:prstGeom prst="rect">
            <a:avLst/>
          </a:prstGeom>
        </p:spPr>
      </p:pic>
      <p:sp>
        <p:nvSpPr>
          <p:cNvPr id="9" name="Slide Number Placeholder 5">
            <a:extLst>
              <a:ext uri="{FF2B5EF4-FFF2-40B4-BE49-F238E27FC236}">
                <a16:creationId xmlns:a16="http://schemas.microsoft.com/office/drawing/2014/main" id="{519963ED-A7E0-3D52-656C-3C7B103EC18F}"/>
              </a:ext>
            </a:extLst>
          </p:cNvPr>
          <p:cNvSpPr>
            <a:spLocks noGrp="1"/>
          </p:cNvSpPr>
          <p:nvPr>
            <p:ph type="sldNum" sz="quarter" idx="13"/>
          </p:nvPr>
        </p:nvSpPr>
        <p:spPr>
          <a:xfrm>
            <a:off x="9616440" y="6353292"/>
            <a:ext cx="1737360" cy="365760"/>
          </a:xfrm>
          <a:prstGeom prst="rect">
            <a:avLst/>
          </a:prstGeom>
        </p:spPr>
        <p:txBody>
          <a:bodyPr/>
          <a:lstStyle>
            <a:lvl1pPr algn="r">
              <a:defRPr>
                <a:solidFill>
                  <a:schemeClr val="tx1"/>
                </a:solidFill>
              </a:defRPr>
            </a:lvl1pPr>
          </a:lstStyle>
          <a:p>
            <a:fld id="{ADFC2C53-47F1-440E-85A6-465CE21762CB}" type="slidenum">
              <a:rPr lang="en-US" smtClean="0"/>
              <a:pPr/>
              <a:t>‹#›</a:t>
            </a:fld>
            <a:endParaRPr lang="en-US"/>
          </a:p>
        </p:txBody>
      </p:sp>
    </p:spTree>
    <p:extLst>
      <p:ext uri="{BB962C8B-B14F-4D97-AF65-F5344CB8AC3E}">
        <p14:creationId xmlns:p14="http://schemas.microsoft.com/office/powerpoint/2010/main" val="378716031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Chapter_A">
    <p:bg>
      <p:bgPr>
        <a:solidFill>
          <a:srgbClr val="333F48"/>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30BB919-9BB7-A1BB-E2E8-F4FA1FD6B9E3}"/>
              </a:ext>
            </a:extLst>
          </p:cNvPr>
          <p:cNvSpPr/>
          <p:nvPr userDrawn="1"/>
        </p:nvSpPr>
        <p:spPr>
          <a:xfrm>
            <a:off x="0" y="0"/>
            <a:ext cx="12192000" cy="6858000"/>
          </a:xfrm>
          <a:prstGeom prst="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1202B855-B679-C54F-A8AF-986A75EB8FFA}"/>
              </a:ext>
            </a:extLst>
          </p:cNvPr>
          <p:cNvSpPr>
            <a:spLocks noGrp="1"/>
          </p:cNvSpPr>
          <p:nvPr>
            <p:ph type="title"/>
          </p:nvPr>
        </p:nvSpPr>
        <p:spPr>
          <a:xfrm>
            <a:off x="762000" y="2772496"/>
            <a:ext cx="10656888" cy="769441"/>
          </a:xfrm>
        </p:spPr>
        <p:txBody>
          <a:bodyPr>
            <a:spAutoFit/>
          </a:bodyPr>
          <a:lstStyle>
            <a:lvl1pPr>
              <a:defRPr sz="4400">
                <a:solidFill>
                  <a:schemeClr val="bg1"/>
                </a:solidFill>
              </a:defRPr>
            </a:lvl1pPr>
          </a:lstStyle>
          <a:p>
            <a:r>
              <a:rPr lang="en-US"/>
              <a:t>Click to edit Master title style</a:t>
            </a:r>
          </a:p>
        </p:txBody>
      </p:sp>
      <p:cxnSp>
        <p:nvCxnSpPr>
          <p:cNvPr id="11" name="Straight Connector 10">
            <a:extLst>
              <a:ext uri="{FF2B5EF4-FFF2-40B4-BE49-F238E27FC236}">
                <a16:creationId xmlns:a16="http://schemas.microsoft.com/office/drawing/2014/main" id="{179DCB49-1119-AB04-CE7A-690542788994}"/>
              </a:ext>
            </a:extLst>
          </p:cNvPr>
          <p:cNvCxnSpPr>
            <a:cxnSpLocks/>
          </p:cNvCxnSpPr>
          <p:nvPr userDrawn="1"/>
        </p:nvCxnSpPr>
        <p:spPr>
          <a:xfrm>
            <a:off x="918303" y="3723784"/>
            <a:ext cx="2312752" cy="0"/>
          </a:xfrm>
          <a:prstGeom prst="line">
            <a:avLst/>
          </a:prstGeom>
          <a:ln w="28575">
            <a:solidFill>
              <a:srgbClr val="FFC72C"/>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08A29C70-0978-595F-72C4-75816B4A4FFA}"/>
              </a:ext>
            </a:extLst>
          </p:cNvPr>
          <p:cNvSpPr txBox="1"/>
          <p:nvPr userDrawn="1"/>
        </p:nvSpPr>
        <p:spPr>
          <a:xfrm>
            <a:off x="5307670" y="6286697"/>
            <a:ext cx="1923143" cy="215444"/>
          </a:xfrm>
          <a:prstGeom prst="rect">
            <a:avLst/>
          </a:prstGeom>
          <a:noFill/>
        </p:spPr>
        <p:txBody>
          <a:bodyPr wrap="square" rtlCol="0">
            <a:spAutoFit/>
          </a:bodyPr>
          <a:lstStyle/>
          <a:p>
            <a:r>
              <a:rPr lang="en-US" sz="800" spc="100" baseline="0">
                <a:solidFill>
                  <a:schemeClr val="bg1"/>
                </a:solidFill>
                <a:latin typeface="Museo Sans 500" panose="02000000000000000000" pitchFamily="2" charset="77"/>
              </a:rPr>
              <a:t>WORKDAY TRAINING</a:t>
            </a:r>
          </a:p>
        </p:txBody>
      </p:sp>
      <p:cxnSp>
        <p:nvCxnSpPr>
          <p:cNvPr id="5" name="Straight Connector 4">
            <a:extLst>
              <a:ext uri="{FF2B5EF4-FFF2-40B4-BE49-F238E27FC236}">
                <a16:creationId xmlns:a16="http://schemas.microsoft.com/office/drawing/2014/main" id="{2242603D-2A27-E840-6445-6DB8576962A1}"/>
              </a:ext>
            </a:extLst>
          </p:cNvPr>
          <p:cNvCxnSpPr/>
          <p:nvPr userDrawn="1"/>
        </p:nvCxnSpPr>
        <p:spPr>
          <a:xfrm>
            <a:off x="5307670" y="6260615"/>
            <a:ext cx="0" cy="257659"/>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BD0FBE69-429C-AD42-C87B-F6EA6C028615}"/>
              </a:ext>
            </a:extLst>
          </p:cNvPr>
          <p:cNvPicPr>
            <a:picLocks noChangeAspect="1"/>
          </p:cNvPicPr>
          <p:nvPr userDrawn="1"/>
        </p:nvPicPr>
        <p:blipFill>
          <a:blip r:embed="rId2"/>
          <a:stretch>
            <a:fillRect/>
          </a:stretch>
        </p:blipFill>
        <p:spPr>
          <a:xfrm>
            <a:off x="4761598" y="6229732"/>
            <a:ext cx="450480" cy="310007"/>
          </a:xfrm>
          <a:prstGeom prst="rect">
            <a:avLst/>
          </a:prstGeom>
        </p:spPr>
      </p:pic>
      <p:sp>
        <p:nvSpPr>
          <p:cNvPr id="9" name="Slide Number Placeholder 5">
            <a:extLst>
              <a:ext uri="{FF2B5EF4-FFF2-40B4-BE49-F238E27FC236}">
                <a16:creationId xmlns:a16="http://schemas.microsoft.com/office/drawing/2014/main" id="{519963ED-A7E0-3D52-656C-3C7B103EC18F}"/>
              </a:ext>
            </a:extLst>
          </p:cNvPr>
          <p:cNvSpPr>
            <a:spLocks noGrp="1"/>
          </p:cNvSpPr>
          <p:nvPr>
            <p:ph type="sldNum" sz="quarter" idx="13"/>
          </p:nvPr>
        </p:nvSpPr>
        <p:spPr>
          <a:xfrm>
            <a:off x="9616440" y="6353292"/>
            <a:ext cx="1737360" cy="365760"/>
          </a:xfrm>
          <a:prstGeom prst="rect">
            <a:avLst/>
          </a:prstGeom>
        </p:spPr>
        <p:txBody>
          <a:bodyPr/>
          <a:lstStyle>
            <a:lvl1pPr algn="r">
              <a:defRPr>
                <a:solidFill>
                  <a:schemeClr val="tx1"/>
                </a:solidFill>
              </a:defRPr>
            </a:lvl1pPr>
          </a:lstStyle>
          <a:p>
            <a:fld id="{ADFC2C53-47F1-440E-85A6-465CE21762CB}" type="slidenum">
              <a:rPr lang="en-US" smtClean="0"/>
              <a:pPr/>
              <a:t>‹#›</a:t>
            </a:fld>
            <a:endParaRPr lang="en-US"/>
          </a:p>
        </p:txBody>
      </p:sp>
    </p:spTree>
    <p:extLst>
      <p:ext uri="{BB962C8B-B14F-4D97-AF65-F5344CB8AC3E}">
        <p14:creationId xmlns:p14="http://schemas.microsoft.com/office/powerpoint/2010/main" val="4222048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A540D-5B56-AB3F-FBDE-DF43AE64024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C9934FA7-465B-A8CD-ADA4-5B4416492C1A}"/>
              </a:ext>
            </a:extLst>
          </p:cNvPr>
          <p:cNvSpPr>
            <a:spLocks noGrp="1"/>
          </p:cNvSpPr>
          <p:nvPr>
            <p:ph type="dt" sz="half" idx="10"/>
          </p:nvPr>
        </p:nvSpPr>
        <p:spPr>
          <a:xfrm>
            <a:off x="838200" y="6356350"/>
            <a:ext cx="2743200" cy="365125"/>
          </a:xfrm>
          <a:prstGeom prst="rect">
            <a:avLst/>
          </a:prstGeom>
        </p:spPr>
        <p:txBody>
          <a:bodyPr/>
          <a:lstStyle/>
          <a:p>
            <a:fld id="{BA24788C-9B0D-B248-8EFF-6F1D1137914F}" type="datetimeFigureOut">
              <a:rPr lang="en-US" smtClean="0"/>
              <a:t>9/11/2024</a:t>
            </a:fld>
            <a:endParaRPr lang="en-US"/>
          </a:p>
        </p:txBody>
      </p:sp>
      <p:sp>
        <p:nvSpPr>
          <p:cNvPr id="4" name="Footer Placeholder 3">
            <a:extLst>
              <a:ext uri="{FF2B5EF4-FFF2-40B4-BE49-F238E27FC236}">
                <a16:creationId xmlns:a16="http://schemas.microsoft.com/office/drawing/2014/main" id="{007DE752-F9CB-E303-A48B-DDED77FBAD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445FE72-EA0F-1508-56D6-C8D54F1B756F}"/>
              </a:ext>
            </a:extLst>
          </p:cNvPr>
          <p:cNvSpPr>
            <a:spLocks noGrp="1"/>
          </p:cNvSpPr>
          <p:nvPr>
            <p:ph type="sldNum" sz="quarter" idx="12"/>
          </p:nvPr>
        </p:nvSpPr>
        <p:spPr>
          <a:xfrm>
            <a:off x="8610600" y="6356350"/>
            <a:ext cx="2743200" cy="365125"/>
          </a:xfrm>
          <a:prstGeom prst="rect">
            <a:avLst/>
          </a:prstGeom>
        </p:spPr>
        <p:txBody>
          <a:bodyPr/>
          <a:lstStyle/>
          <a:p>
            <a:fld id="{F149F9BE-0ADB-B84C-8FEC-C61A6ABF0DD1}" type="slidenum">
              <a:rPr lang="en-US" smtClean="0"/>
              <a:t>‹#›</a:t>
            </a:fld>
            <a:endParaRPr lang="en-US"/>
          </a:p>
        </p:txBody>
      </p:sp>
    </p:spTree>
    <p:extLst>
      <p:ext uri="{BB962C8B-B14F-4D97-AF65-F5344CB8AC3E}">
        <p14:creationId xmlns:p14="http://schemas.microsoft.com/office/powerpoint/2010/main" val="60414915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_Chapter_A">
    <p:bg>
      <p:bgPr>
        <a:solidFill>
          <a:srgbClr val="333F48"/>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30BB919-9BB7-A1BB-E2E8-F4FA1FD6B9E3}"/>
              </a:ext>
            </a:extLst>
          </p:cNvPr>
          <p:cNvSpPr/>
          <p:nvPr userDrawn="1"/>
        </p:nvSpPr>
        <p:spPr>
          <a:xfrm>
            <a:off x="0" y="0"/>
            <a:ext cx="12192000" cy="6858000"/>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1202B855-B679-C54F-A8AF-986A75EB8FFA}"/>
              </a:ext>
            </a:extLst>
          </p:cNvPr>
          <p:cNvSpPr>
            <a:spLocks noGrp="1"/>
          </p:cNvSpPr>
          <p:nvPr>
            <p:ph type="title"/>
          </p:nvPr>
        </p:nvSpPr>
        <p:spPr>
          <a:xfrm>
            <a:off x="762000" y="2806351"/>
            <a:ext cx="10656888" cy="701731"/>
          </a:xfrm>
        </p:spPr>
        <p:txBody>
          <a:bodyPr>
            <a:spAutoFit/>
          </a:bodyPr>
          <a:lstStyle>
            <a:lvl1pPr>
              <a:defRPr sz="4400">
                <a:solidFill>
                  <a:schemeClr val="tx1"/>
                </a:solidFill>
              </a:defRPr>
            </a:lvl1pPr>
          </a:lstStyle>
          <a:p>
            <a:r>
              <a:rPr lang="en-US"/>
              <a:t>Click to edit Master title style</a:t>
            </a:r>
          </a:p>
        </p:txBody>
      </p:sp>
      <p:cxnSp>
        <p:nvCxnSpPr>
          <p:cNvPr id="11" name="Straight Connector 10">
            <a:extLst>
              <a:ext uri="{FF2B5EF4-FFF2-40B4-BE49-F238E27FC236}">
                <a16:creationId xmlns:a16="http://schemas.microsoft.com/office/drawing/2014/main" id="{179DCB49-1119-AB04-CE7A-690542788994}"/>
              </a:ext>
            </a:extLst>
          </p:cNvPr>
          <p:cNvCxnSpPr>
            <a:cxnSpLocks/>
          </p:cNvCxnSpPr>
          <p:nvPr userDrawn="1"/>
        </p:nvCxnSpPr>
        <p:spPr>
          <a:xfrm>
            <a:off x="918303" y="3723784"/>
            <a:ext cx="2312752" cy="0"/>
          </a:xfrm>
          <a:prstGeom prst="line">
            <a:avLst/>
          </a:prstGeom>
          <a:ln w="28575">
            <a:solidFill>
              <a:srgbClr val="FFC72C"/>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08A29C70-0978-595F-72C4-75816B4A4FFA}"/>
              </a:ext>
            </a:extLst>
          </p:cNvPr>
          <p:cNvSpPr txBox="1"/>
          <p:nvPr userDrawn="1"/>
        </p:nvSpPr>
        <p:spPr>
          <a:xfrm>
            <a:off x="5323573" y="6353292"/>
            <a:ext cx="1923143" cy="215444"/>
          </a:xfrm>
          <a:prstGeom prst="rect">
            <a:avLst/>
          </a:prstGeom>
          <a:noFill/>
        </p:spPr>
        <p:txBody>
          <a:bodyPr wrap="square" rtlCol="0">
            <a:spAutoFit/>
          </a:bodyPr>
          <a:lstStyle/>
          <a:p>
            <a:r>
              <a:rPr lang="en-US" sz="800" spc="100" baseline="0">
                <a:solidFill>
                  <a:schemeClr val="tx1"/>
                </a:solidFill>
                <a:latin typeface="Museo Sans 500" panose="02000000000000000000" pitchFamily="2" charset="77"/>
              </a:rPr>
              <a:t>WORKDAY TRAINING</a:t>
            </a:r>
          </a:p>
        </p:txBody>
      </p:sp>
      <p:sp>
        <p:nvSpPr>
          <p:cNvPr id="9" name="Slide Number Placeholder 5">
            <a:extLst>
              <a:ext uri="{FF2B5EF4-FFF2-40B4-BE49-F238E27FC236}">
                <a16:creationId xmlns:a16="http://schemas.microsoft.com/office/drawing/2014/main" id="{519963ED-A7E0-3D52-656C-3C7B103EC18F}"/>
              </a:ext>
            </a:extLst>
          </p:cNvPr>
          <p:cNvSpPr>
            <a:spLocks noGrp="1"/>
          </p:cNvSpPr>
          <p:nvPr>
            <p:ph type="sldNum" sz="quarter" idx="13"/>
          </p:nvPr>
        </p:nvSpPr>
        <p:spPr>
          <a:xfrm>
            <a:off x="9616440" y="6353292"/>
            <a:ext cx="1737360" cy="365760"/>
          </a:xfrm>
          <a:prstGeom prst="rect">
            <a:avLst/>
          </a:prstGeom>
        </p:spPr>
        <p:txBody>
          <a:bodyPr/>
          <a:lstStyle>
            <a:lvl1pPr algn="r">
              <a:defRPr>
                <a:solidFill>
                  <a:schemeClr val="tx1"/>
                </a:solidFill>
              </a:defRPr>
            </a:lvl1pPr>
          </a:lstStyle>
          <a:p>
            <a:fld id="{ADFC2C53-47F1-440E-85A6-465CE21762CB}" type="slidenum">
              <a:rPr lang="en-US" smtClean="0"/>
              <a:pPr/>
              <a:t>‹#›</a:t>
            </a:fld>
            <a:endParaRPr lang="en-US"/>
          </a:p>
        </p:txBody>
      </p:sp>
    </p:spTree>
    <p:extLst>
      <p:ext uri="{BB962C8B-B14F-4D97-AF65-F5344CB8AC3E}">
        <p14:creationId xmlns:p14="http://schemas.microsoft.com/office/powerpoint/2010/main" val="327936780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8143807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7351787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423460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6705292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5781410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6480715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5055295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3559938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729579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10.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slideLayout" Target="../slideLayouts/slideLayout24.xml"/><Relationship Id="rId7" Type="http://schemas.openxmlformats.org/officeDocument/2006/relationships/image" Target="../media/image12.png"/><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10.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5.xml"/><Relationship Id="rId2" Type="http://schemas.openxmlformats.org/officeDocument/2006/relationships/slideLayout" Target="../slideLayouts/slideLayout26.xml"/><Relationship Id="rId16" Type="http://schemas.openxmlformats.org/officeDocument/2006/relationships/image" Target="../media/image15.svg"/><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14.png"/><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1.svg"/></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slideLayout" Target="../slideLayouts/slideLayout38.xml"/><Relationship Id="rId7" Type="http://schemas.openxmlformats.org/officeDocument/2006/relationships/image" Target="../media/image14.png"/><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image" Target="../media/image21.svg"/><Relationship Id="rId5" Type="http://schemas.openxmlformats.org/officeDocument/2006/relationships/image" Target="../media/image10.pn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theme" Target="../theme/theme7.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image" Target="../media/image15.svg"/><Relationship Id="rId2" Type="http://schemas.openxmlformats.org/officeDocument/2006/relationships/slideLayout" Target="../slideLayouts/slideLayout40.xml"/><Relationship Id="rId16" Type="http://schemas.openxmlformats.org/officeDocument/2006/relationships/image" Target="../media/image14.png"/><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image" Target="../media/image11.svg"/><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image" Target="../media/image10.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theme" Target="../theme/theme8.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18" Type="http://schemas.openxmlformats.org/officeDocument/2006/relationships/slideLayout" Target="../slideLayouts/slideLayout82.xml"/><Relationship Id="rId26" Type="http://schemas.openxmlformats.org/officeDocument/2006/relationships/slideLayout" Target="../slideLayouts/slideLayout90.xml"/><Relationship Id="rId3" Type="http://schemas.openxmlformats.org/officeDocument/2006/relationships/slideLayout" Target="../slideLayouts/slideLayout67.xml"/><Relationship Id="rId21" Type="http://schemas.openxmlformats.org/officeDocument/2006/relationships/slideLayout" Target="../slideLayouts/slideLayout85.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slideLayout" Target="../slideLayouts/slideLayout81.xml"/><Relationship Id="rId25" Type="http://schemas.openxmlformats.org/officeDocument/2006/relationships/slideLayout" Target="../slideLayouts/slideLayout89.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20" Type="http://schemas.openxmlformats.org/officeDocument/2006/relationships/slideLayout" Target="../slideLayouts/slideLayout84.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24" Type="http://schemas.openxmlformats.org/officeDocument/2006/relationships/slideLayout" Target="../slideLayouts/slideLayout88.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23" Type="http://schemas.openxmlformats.org/officeDocument/2006/relationships/slideLayout" Target="../slideLayouts/slideLayout87.xml"/><Relationship Id="rId10" Type="http://schemas.openxmlformats.org/officeDocument/2006/relationships/slideLayout" Target="../slideLayouts/slideLayout74.xml"/><Relationship Id="rId19" Type="http://schemas.openxmlformats.org/officeDocument/2006/relationships/slideLayout" Target="../slideLayouts/slideLayout83.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 Id="rId22" Type="http://schemas.openxmlformats.org/officeDocument/2006/relationships/slideLayout" Target="../slideLayouts/slideLayout86.xml"/><Relationship Id="rId27"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0F4893"/>
            </a:gs>
            <a:gs pos="69000">
              <a:srgbClr val="123057"/>
            </a:gs>
          </a:gsLst>
          <a:lin ang="1800000" scaled="0"/>
        </a:gra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FF3BD09-69CA-1053-5B58-6B6ACBD54938}"/>
              </a:ext>
            </a:extLst>
          </p:cNvPr>
          <p:cNvSpPr/>
          <p:nvPr userDrawn="1"/>
        </p:nvSpPr>
        <p:spPr>
          <a:xfrm>
            <a:off x="0" y="6718450"/>
            <a:ext cx="12192000" cy="139549"/>
          </a:xfrm>
          <a:prstGeom prst="rect">
            <a:avLst/>
          </a:prstGeom>
          <a:gradFill flip="none" rotWithShape="1">
            <a:gsLst>
              <a:gs pos="0">
                <a:srgbClr val="FFCA39"/>
              </a:gs>
              <a:gs pos="48000">
                <a:srgbClr val="5FBB46"/>
              </a:gs>
              <a:gs pos="100000">
                <a:srgbClr val="598DD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74A38C72-912A-F043-3A40-521F3C3570CF}"/>
              </a:ext>
            </a:extLst>
          </p:cNvPr>
          <p:cNvGrpSpPr/>
          <p:nvPr userDrawn="1"/>
        </p:nvGrpSpPr>
        <p:grpSpPr>
          <a:xfrm>
            <a:off x="0" y="-994778"/>
            <a:ext cx="1916482" cy="706867"/>
            <a:chOff x="0" y="-1169220"/>
            <a:chExt cx="2830929" cy="1044147"/>
          </a:xfrm>
        </p:grpSpPr>
        <p:sp>
          <p:nvSpPr>
            <p:cNvPr id="6" name="Rectangle 5">
              <a:extLst>
                <a:ext uri="{FF2B5EF4-FFF2-40B4-BE49-F238E27FC236}">
                  <a16:creationId xmlns:a16="http://schemas.microsoft.com/office/drawing/2014/main" id="{85259275-1218-48A4-3021-BE47319A5424}"/>
                </a:ext>
              </a:extLst>
            </p:cNvPr>
            <p:cNvSpPr/>
            <p:nvPr/>
          </p:nvSpPr>
          <p:spPr>
            <a:xfrm>
              <a:off x="0" y="-1169220"/>
              <a:ext cx="476036" cy="476036"/>
            </a:xfrm>
            <a:prstGeom prst="rect">
              <a:avLst/>
            </a:prstGeom>
            <a:solidFill>
              <a:srgbClr val="123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CF897DE-C1C6-272A-37AF-4C5FBE352B0C}"/>
                </a:ext>
              </a:extLst>
            </p:cNvPr>
            <p:cNvSpPr/>
            <p:nvPr/>
          </p:nvSpPr>
          <p:spPr>
            <a:xfrm>
              <a:off x="576197" y="-1169220"/>
              <a:ext cx="476036" cy="476036"/>
            </a:xfrm>
            <a:prstGeom prst="rect">
              <a:avLst/>
            </a:prstGeom>
            <a:solidFill>
              <a:srgbClr val="0F48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5DB52DF-1F84-051B-0256-46570D2D284E}"/>
                </a:ext>
              </a:extLst>
            </p:cNvPr>
            <p:cNvSpPr/>
            <p:nvPr/>
          </p:nvSpPr>
          <p:spPr>
            <a:xfrm>
              <a:off x="1164921" y="-1169220"/>
              <a:ext cx="476036" cy="476036"/>
            </a:xfrm>
            <a:prstGeom prst="rect">
              <a:avLst/>
            </a:prstGeom>
            <a:solidFill>
              <a:srgbClr val="598D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4743B22-F239-83F8-29C2-6F0EE2A34B48}"/>
                </a:ext>
              </a:extLst>
            </p:cNvPr>
            <p:cNvSpPr/>
            <p:nvPr/>
          </p:nvSpPr>
          <p:spPr>
            <a:xfrm>
              <a:off x="1753644" y="-1169220"/>
              <a:ext cx="476036" cy="476036"/>
            </a:xfrm>
            <a:prstGeom prst="rect">
              <a:avLst/>
            </a:prstGeom>
            <a:solidFill>
              <a:srgbClr val="E2E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48994EB-3A4E-5D92-2C8C-0A9005DEB572}"/>
                </a:ext>
              </a:extLst>
            </p:cNvPr>
            <p:cNvSpPr/>
            <p:nvPr/>
          </p:nvSpPr>
          <p:spPr>
            <a:xfrm>
              <a:off x="2354893" y="-1169220"/>
              <a:ext cx="476036" cy="476036"/>
            </a:xfrm>
            <a:prstGeom prst="rect">
              <a:avLst/>
            </a:prstGeom>
            <a:solidFill>
              <a:srgbClr val="F4F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B62ACE3-9487-11B4-21DD-EEFE23EE6E9D}"/>
                </a:ext>
              </a:extLst>
            </p:cNvPr>
            <p:cNvSpPr/>
            <p:nvPr/>
          </p:nvSpPr>
          <p:spPr>
            <a:xfrm>
              <a:off x="0" y="-601109"/>
              <a:ext cx="476036" cy="476036"/>
            </a:xfrm>
            <a:prstGeom prst="rect">
              <a:avLst/>
            </a:prstGeom>
            <a:solidFill>
              <a:srgbClr val="5FBB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58A5DE2-5C81-B70F-9A56-1404D8473E29}"/>
                </a:ext>
              </a:extLst>
            </p:cNvPr>
            <p:cNvSpPr/>
            <p:nvPr/>
          </p:nvSpPr>
          <p:spPr>
            <a:xfrm>
              <a:off x="576197" y="-601109"/>
              <a:ext cx="476036" cy="476036"/>
            </a:xfrm>
            <a:prstGeom prst="rect">
              <a:avLst/>
            </a:prstGeom>
            <a:solidFill>
              <a:srgbClr val="EDA8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8CE121A-529E-B103-7B70-7958FCE6F644}"/>
                </a:ext>
              </a:extLst>
            </p:cNvPr>
            <p:cNvSpPr/>
            <p:nvPr/>
          </p:nvSpPr>
          <p:spPr>
            <a:xfrm>
              <a:off x="1164921" y="-601109"/>
              <a:ext cx="476036" cy="476036"/>
            </a:xfrm>
            <a:prstGeom prst="rect">
              <a:avLst/>
            </a:prstGeom>
            <a:solidFill>
              <a:srgbClr val="FFCA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ounded Rectangle 18">
            <a:extLst>
              <a:ext uri="{FF2B5EF4-FFF2-40B4-BE49-F238E27FC236}">
                <a16:creationId xmlns:a16="http://schemas.microsoft.com/office/drawing/2014/main" id="{A765DDE3-0C85-D70C-EBD1-F1BF5B4F7FC3}"/>
              </a:ext>
            </a:extLst>
          </p:cNvPr>
          <p:cNvSpPr/>
          <p:nvPr userDrawn="1"/>
        </p:nvSpPr>
        <p:spPr>
          <a:xfrm>
            <a:off x="2292263" y="-994778"/>
            <a:ext cx="3494762" cy="268456"/>
          </a:xfrm>
          <a:prstGeom prst="roundRect">
            <a:avLst/>
          </a:prstGeom>
          <a:gradFill flip="none" rotWithShape="1">
            <a:gsLst>
              <a:gs pos="0">
                <a:srgbClr val="FFCA39"/>
              </a:gs>
              <a:gs pos="48000">
                <a:srgbClr val="5FBB46"/>
              </a:gs>
              <a:gs pos="100000">
                <a:srgbClr val="598DD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a:extLst>
              <a:ext uri="{FF2B5EF4-FFF2-40B4-BE49-F238E27FC236}">
                <a16:creationId xmlns:a16="http://schemas.microsoft.com/office/drawing/2014/main" id="{F20F5F35-DF0B-10E1-AA29-17BDE173C8C1}"/>
              </a:ext>
            </a:extLst>
          </p:cNvPr>
          <p:cNvSpPr/>
          <p:nvPr userDrawn="1"/>
        </p:nvSpPr>
        <p:spPr>
          <a:xfrm>
            <a:off x="2292263" y="-556367"/>
            <a:ext cx="3494762" cy="268456"/>
          </a:xfrm>
          <a:prstGeom prst="roundRect">
            <a:avLst/>
          </a:prstGeom>
          <a:gradFill flip="none" rotWithShape="1">
            <a:gsLst>
              <a:gs pos="0">
                <a:srgbClr val="0F4893"/>
              </a:gs>
              <a:gs pos="100000">
                <a:srgbClr val="123057"/>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589770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799"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9/11/2024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539657867"/>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214292"/>
            </a:gs>
            <a:gs pos="100000">
              <a:srgbClr val="123057"/>
            </a:gs>
          </a:gsLst>
          <a:lin ang="2700000" scaled="1"/>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906333E-C309-40BE-9E51-EE5C002F2CA6}"/>
              </a:ext>
            </a:extLst>
          </p:cNvPr>
          <p:cNvSpPr>
            <a:spLocks noGrp="1"/>
          </p:cNvSpPr>
          <p:nvPr>
            <p:ph type="title"/>
          </p:nvPr>
        </p:nvSpPr>
        <p:spPr>
          <a:xfrm>
            <a:off x="3487271" y="468872"/>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Date Placeholder 3">
            <a:extLst>
              <a:ext uri="{FF2B5EF4-FFF2-40B4-BE49-F238E27FC236}">
                <a16:creationId xmlns:a16="http://schemas.microsoft.com/office/drawing/2014/main" id="{F9C6AC3A-E872-4BCC-9449-FC1CB88167D6}"/>
              </a:ext>
            </a:extLst>
          </p:cNvPr>
          <p:cNvSpPr>
            <a:spLocks noGrp="1"/>
          </p:cNvSpPr>
          <p:nvPr>
            <p:ph type="dt" sz="half" idx="2"/>
          </p:nvPr>
        </p:nvSpPr>
        <p:spPr>
          <a:xfrm>
            <a:off x="246530" y="6356350"/>
            <a:ext cx="3334870" cy="365125"/>
          </a:xfrm>
          <a:prstGeom prst="rect">
            <a:avLst/>
          </a:prstGeom>
        </p:spPr>
        <p:txBody>
          <a:bodyPr vert="horz" lIns="0" tIns="45720" rIns="91440" bIns="45720" rtlCol="0" anchor="ctr"/>
          <a:lstStyle>
            <a:lvl1pPr algn="l">
              <a:defRPr sz="900" spc="300">
                <a:solidFill>
                  <a:srgbClr val="629CF5"/>
                </a:solidFill>
                <a:latin typeface="Arial" panose="020B0604020202020204" pitchFamily="34" charset="0"/>
                <a:cs typeface="Arial" panose="020B0604020202020204" pitchFamily="34" charset="0"/>
              </a:defRPr>
            </a:lvl1pPr>
          </a:lstStyle>
          <a:p>
            <a:fld id="{D454B896-F8EC-4E9E-B1D0-1ADC63328EF5}" type="datetimeFigureOut">
              <a:rPr lang="en-US" smtClean="0"/>
              <a:pPr/>
              <a:t>9/11/2024</a:t>
            </a:fld>
            <a:endParaRPr lang="en-US" dirty="0"/>
          </a:p>
        </p:txBody>
      </p:sp>
      <p:sp>
        <p:nvSpPr>
          <p:cNvPr id="8" name="Slide Number Placeholder 5">
            <a:extLst>
              <a:ext uri="{FF2B5EF4-FFF2-40B4-BE49-F238E27FC236}">
                <a16:creationId xmlns:a16="http://schemas.microsoft.com/office/drawing/2014/main" id="{435845CE-62A6-7549-B1EE-838CB320192D}"/>
              </a:ext>
            </a:extLst>
          </p:cNvPr>
          <p:cNvSpPr>
            <a:spLocks noGrp="1"/>
          </p:cNvSpPr>
          <p:nvPr>
            <p:ph type="sldNum" sz="quarter" idx="4"/>
          </p:nvPr>
        </p:nvSpPr>
        <p:spPr>
          <a:xfrm>
            <a:off x="9202270" y="6472556"/>
            <a:ext cx="2743200" cy="231363"/>
          </a:xfrm>
          <a:prstGeom prst="rect">
            <a:avLst/>
          </a:prstGeom>
        </p:spPr>
        <p:txBody>
          <a:bodyPr anchor="ctr"/>
          <a:lstStyle>
            <a:lvl1pPr algn="r">
              <a:defRPr sz="1050" b="0" i="0">
                <a:solidFill>
                  <a:srgbClr val="214292"/>
                </a:solidFill>
                <a:latin typeface="Arial" panose="020B0604020202020204" pitchFamily="34" charset="0"/>
                <a:cs typeface="Arial" panose="020B0604020202020204" pitchFamily="34" charset="0"/>
              </a:defRPr>
            </a:lvl1pPr>
          </a:lstStyle>
          <a:p>
            <a:fld id="{8317B8E2-B074-4E64-9FA1-7582D2EAE08F}" type="slidenum">
              <a:rPr lang="en-US" smtClean="0"/>
              <a:pPr/>
              <a:t>‹#›</a:t>
            </a:fld>
            <a:endParaRPr lang="en-US" dirty="0"/>
          </a:p>
        </p:txBody>
      </p:sp>
      <p:sp>
        <p:nvSpPr>
          <p:cNvPr id="10" name="Rectangle 9">
            <a:extLst>
              <a:ext uri="{FF2B5EF4-FFF2-40B4-BE49-F238E27FC236}">
                <a16:creationId xmlns:a16="http://schemas.microsoft.com/office/drawing/2014/main" id="{4C38F4D6-AD78-770E-243D-27937856B6A4}"/>
              </a:ext>
            </a:extLst>
          </p:cNvPr>
          <p:cNvSpPr/>
          <p:nvPr userDrawn="1"/>
        </p:nvSpPr>
        <p:spPr>
          <a:xfrm>
            <a:off x="0" y="6718450"/>
            <a:ext cx="12192000" cy="139549"/>
          </a:xfrm>
          <a:prstGeom prst="rect">
            <a:avLst/>
          </a:prstGeom>
          <a:gradFill flip="none" rotWithShape="1">
            <a:gsLst>
              <a:gs pos="0">
                <a:srgbClr val="FFCA39"/>
              </a:gs>
              <a:gs pos="48000">
                <a:srgbClr val="5FBB46"/>
              </a:gs>
              <a:gs pos="100000">
                <a:srgbClr val="598DD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AB09BF3E-2ED2-EEFD-57E6-80A4C62DC7B3}"/>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02289" y="642335"/>
            <a:ext cx="1968497" cy="902228"/>
          </a:xfrm>
          <a:prstGeom prst="rect">
            <a:avLst/>
          </a:prstGeom>
        </p:spPr>
      </p:pic>
      <p:cxnSp>
        <p:nvCxnSpPr>
          <p:cNvPr id="3" name="Straight Connector 2">
            <a:extLst>
              <a:ext uri="{FF2B5EF4-FFF2-40B4-BE49-F238E27FC236}">
                <a16:creationId xmlns:a16="http://schemas.microsoft.com/office/drawing/2014/main" id="{0988D659-E726-5041-8378-09225B1F758D}"/>
              </a:ext>
            </a:extLst>
          </p:cNvPr>
          <p:cNvCxnSpPr>
            <a:cxnSpLocks/>
          </p:cNvCxnSpPr>
          <p:nvPr userDrawn="1"/>
        </p:nvCxnSpPr>
        <p:spPr>
          <a:xfrm>
            <a:off x="3199942" y="552192"/>
            <a:ext cx="0" cy="1151338"/>
          </a:xfrm>
          <a:prstGeom prst="line">
            <a:avLst/>
          </a:prstGeom>
          <a:ln w="12700">
            <a:solidFill>
              <a:srgbClr val="629CF5">
                <a:alpha val="5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39320"/>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Lst>
  <p:txStyles>
    <p:titleStyle>
      <a:lvl1pPr algn="l" defTabSz="914400" rtl="0" eaLnBrk="1" latinLnBrk="0" hangingPunct="1">
        <a:lnSpc>
          <a:spcPct val="90000"/>
        </a:lnSpc>
        <a:spcBef>
          <a:spcPct val="0"/>
        </a:spcBef>
        <a:buNone/>
        <a:defRPr sz="2800" kern="1200">
          <a:solidFill>
            <a:srgbClr val="629CF5"/>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906333E-C309-40BE-9E51-EE5C002F2CA6}"/>
              </a:ext>
            </a:extLst>
          </p:cNvPr>
          <p:cNvSpPr>
            <a:spLocks noGrp="1"/>
          </p:cNvSpPr>
          <p:nvPr>
            <p:ph type="title"/>
          </p:nvPr>
        </p:nvSpPr>
        <p:spPr>
          <a:xfrm>
            <a:off x="3487271" y="468872"/>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87A03ED6-5F30-4D0C-B717-5CC0F29213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F9C6AC3A-E872-4BCC-9449-FC1CB88167D6}"/>
              </a:ext>
            </a:extLst>
          </p:cNvPr>
          <p:cNvSpPr>
            <a:spLocks noGrp="1"/>
          </p:cNvSpPr>
          <p:nvPr>
            <p:ph type="dt" sz="half" idx="2"/>
          </p:nvPr>
        </p:nvSpPr>
        <p:spPr>
          <a:xfrm>
            <a:off x="246530" y="6356350"/>
            <a:ext cx="3334870" cy="365125"/>
          </a:xfrm>
          <a:prstGeom prst="rect">
            <a:avLst/>
          </a:prstGeom>
        </p:spPr>
        <p:txBody>
          <a:bodyPr vert="horz" lIns="0" tIns="45720" rIns="91440" bIns="45720" rtlCol="0" anchor="ctr"/>
          <a:lstStyle>
            <a:lvl1pPr algn="l">
              <a:defRPr sz="900" spc="300">
                <a:solidFill>
                  <a:srgbClr val="629CF5"/>
                </a:solidFill>
                <a:latin typeface="Arial" panose="020B0604020202020204" pitchFamily="34" charset="0"/>
                <a:cs typeface="Arial" panose="020B0604020202020204" pitchFamily="34" charset="0"/>
              </a:defRPr>
            </a:lvl1pPr>
          </a:lstStyle>
          <a:p>
            <a:fld id="{D454B896-F8EC-4E9E-B1D0-1ADC63328EF5}" type="datetimeFigureOut">
              <a:rPr lang="en-US" smtClean="0"/>
              <a:pPr/>
              <a:t>9/11/2024</a:t>
            </a:fld>
            <a:endParaRPr lang="en-US" dirty="0"/>
          </a:p>
        </p:txBody>
      </p:sp>
      <p:sp>
        <p:nvSpPr>
          <p:cNvPr id="8" name="Slide Number Placeholder 5">
            <a:extLst>
              <a:ext uri="{FF2B5EF4-FFF2-40B4-BE49-F238E27FC236}">
                <a16:creationId xmlns:a16="http://schemas.microsoft.com/office/drawing/2014/main" id="{435845CE-62A6-7549-B1EE-838CB320192D}"/>
              </a:ext>
            </a:extLst>
          </p:cNvPr>
          <p:cNvSpPr>
            <a:spLocks noGrp="1"/>
          </p:cNvSpPr>
          <p:nvPr>
            <p:ph type="sldNum" sz="quarter" idx="4"/>
          </p:nvPr>
        </p:nvSpPr>
        <p:spPr>
          <a:xfrm>
            <a:off x="9202270" y="6472556"/>
            <a:ext cx="2743200" cy="231363"/>
          </a:xfrm>
          <a:prstGeom prst="rect">
            <a:avLst/>
          </a:prstGeom>
        </p:spPr>
        <p:txBody>
          <a:bodyPr anchor="ctr"/>
          <a:lstStyle>
            <a:lvl1pPr algn="r">
              <a:defRPr sz="1050" b="0" i="0">
                <a:solidFill>
                  <a:srgbClr val="214292"/>
                </a:solidFill>
                <a:latin typeface="Arial" panose="020B0604020202020204" pitchFamily="34" charset="0"/>
                <a:cs typeface="Arial" panose="020B0604020202020204" pitchFamily="34" charset="0"/>
              </a:defRPr>
            </a:lvl1pPr>
          </a:lstStyle>
          <a:p>
            <a:fld id="{8317B8E2-B074-4E64-9FA1-7582D2EAE08F}" type="slidenum">
              <a:rPr lang="en-US" smtClean="0"/>
              <a:pPr/>
              <a:t>‹#›</a:t>
            </a:fld>
            <a:endParaRPr lang="en-US" dirty="0"/>
          </a:p>
        </p:txBody>
      </p:sp>
      <p:pic>
        <p:nvPicPr>
          <p:cNvPr id="9" name="Graphic 8">
            <a:extLst>
              <a:ext uri="{FF2B5EF4-FFF2-40B4-BE49-F238E27FC236}">
                <a16:creationId xmlns:a16="http://schemas.microsoft.com/office/drawing/2014/main" id="{A4C86625-C80C-C4B6-BC31-9F880A28495A}"/>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802289" y="628332"/>
            <a:ext cx="1968500" cy="901700"/>
          </a:xfrm>
          <a:prstGeom prst="rect">
            <a:avLst/>
          </a:prstGeom>
        </p:spPr>
      </p:pic>
      <p:sp>
        <p:nvSpPr>
          <p:cNvPr id="10" name="Rectangle 9">
            <a:extLst>
              <a:ext uri="{FF2B5EF4-FFF2-40B4-BE49-F238E27FC236}">
                <a16:creationId xmlns:a16="http://schemas.microsoft.com/office/drawing/2014/main" id="{4C38F4D6-AD78-770E-243D-27937856B6A4}"/>
              </a:ext>
            </a:extLst>
          </p:cNvPr>
          <p:cNvSpPr/>
          <p:nvPr userDrawn="1"/>
        </p:nvSpPr>
        <p:spPr>
          <a:xfrm>
            <a:off x="0" y="6718450"/>
            <a:ext cx="12192000" cy="139549"/>
          </a:xfrm>
          <a:prstGeom prst="rect">
            <a:avLst/>
          </a:prstGeom>
          <a:gradFill flip="none" rotWithShape="1">
            <a:gsLst>
              <a:gs pos="0">
                <a:srgbClr val="FFCA39"/>
              </a:gs>
              <a:gs pos="48000">
                <a:srgbClr val="5FBB46"/>
              </a:gs>
              <a:gs pos="100000">
                <a:srgbClr val="598DD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8CD3F56C-67C4-E605-0B34-A17B99B73FB5}"/>
              </a:ext>
            </a:extLst>
          </p:cNvPr>
          <p:cNvCxnSpPr>
            <a:cxnSpLocks/>
          </p:cNvCxnSpPr>
          <p:nvPr userDrawn="1"/>
        </p:nvCxnSpPr>
        <p:spPr>
          <a:xfrm>
            <a:off x="3199942" y="552192"/>
            <a:ext cx="0" cy="1151338"/>
          </a:xfrm>
          <a:prstGeom prst="line">
            <a:avLst/>
          </a:prstGeom>
          <a:ln w="12700">
            <a:solidFill>
              <a:srgbClr val="E2EE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9075128"/>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Lst>
  <p:txStyles>
    <p:titleStyle>
      <a:lvl1pPr algn="l" defTabSz="914400" rtl="0" eaLnBrk="1" latinLnBrk="0" hangingPunct="1">
        <a:lnSpc>
          <a:spcPct val="90000"/>
        </a:lnSpc>
        <a:spcBef>
          <a:spcPct val="0"/>
        </a:spcBef>
        <a:buNone/>
        <a:defRPr sz="2800" kern="1200">
          <a:solidFill>
            <a:srgbClr val="629CF5"/>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214292"/>
            </a:gs>
            <a:gs pos="100000">
              <a:srgbClr val="123057"/>
            </a:gs>
          </a:gsLst>
          <a:lin ang="2700000" scaled="1"/>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906333E-C309-40BE-9E51-EE5C002F2CA6}"/>
              </a:ext>
            </a:extLst>
          </p:cNvPr>
          <p:cNvSpPr>
            <a:spLocks noGrp="1"/>
          </p:cNvSpPr>
          <p:nvPr>
            <p:ph type="title"/>
          </p:nvPr>
        </p:nvSpPr>
        <p:spPr>
          <a:xfrm>
            <a:off x="3487271" y="468872"/>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Date Placeholder 3">
            <a:extLst>
              <a:ext uri="{FF2B5EF4-FFF2-40B4-BE49-F238E27FC236}">
                <a16:creationId xmlns:a16="http://schemas.microsoft.com/office/drawing/2014/main" id="{F9C6AC3A-E872-4BCC-9449-FC1CB88167D6}"/>
              </a:ext>
            </a:extLst>
          </p:cNvPr>
          <p:cNvSpPr>
            <a:spLocks noGrp="1"/>
          </p:cNvSpPr>
          <p:nvPr>
            <p:ph type="dt" sz="half" idx="2"/>
          </p:nvPr>
        </p:nvSpPr>
        <p:spPr>
          <a:xfrm>
            <a:off x="246530" y="6356350"/>
            <a:ext cx="3334870" cy="365125"/>
          </a:xfrm>
          <a:prstGeom prst="rect">
            <a:avLst/>
          </a:prstGeom>
        </p:spPr>
        <p:txBody>
          <a:bodyPr vert="horz" lIns="0" tIns="45720" rIns="91440" bIns="45720" rtlCol="0" anchor="ctr"/>
          <a:lstStyle>
            <a:lvl1pPr algn="l">
              <a:defRPr sz="900" spc="300">
                <a:solidFill>
                  <a:srgbClr val="629CF5"/>
                </a:solidFill>
                <a:latin typeface="Arial" panose="020B0604020202020204" pitchFamily="34" charset="0"/>
                <a:cs typeface="Arial" panose="020B0604020202020204" pitchFamily="34" charset="0"/>
              </a:defRPr>
            </a:lvl1pPr>
          </a:lstStyle>
          <a:p>
            <a:fld id="{D454B896-F8EC-4E9E-B1D0-1ADC63328EF5}" type="datetimeFigureOut">
              <a:rPr lang="en-US" smtClean="0"/>
              <a:pPr/>
              <a:t>9/11/2024</a:t>
            </a:fld>
            <a:endParaRPr lang="en-US" dirty="0"/>
          </a:p>
        </p:txBody>
      </p:sp>
      <p:sp>
        <p:nvSpPr>
          <p:cNvPr id="8" name="Slide Number Placeholder 5">
            <a:extLst>
              <a:ext uri="{FF2B5EF4-FFF2-40B4-BE49-F238E27FC236}">
                <a16:creationId xmlns:a16="http://schemas.microsoft.com/office/drawing/2014/main" id="{435845CE-62A6-7549-B1EE-838CB320192D}"/>
              </a:ext>
            </a:extLst>
          </p:cNvPr>
          <p:cNvSpPr>
            <a:spLocks noGrp="1"/>
          </p:cNvSpPr>
          <p:nvPr>
            <p:ph type="sldNum" sz="quarter" idx="4"/>
          </p:nvPr>
        </p:nvSpPr>
        <p:spPr>
          <a:xfrm>
            <a:off x="9202270" y="6472556"/>
            <a:ext cx="2743200" cy="231363"/>
          </a:xfrm>
          <a:prstGeom prst="rect">
            <a:avLst/>
          </a:prstGeom>
        </p:spPr>
        <p:txBody>
          <a:bodyPr anchor="ctr"/>
          <a:lstStyle>
            <a:lvl1pPr algn="r">
              <a:defRPr sz="1050" b="0" i="0">
                <a:solidFill>
                  <a:srgbClr val="214292"/>
                </a:solidFill>
                <a:latin typeface="Arial" panose="020B0604020202020204" pitchFamily="34" charset="0"/>
                <a:cs typeface="Arial" panose="020B0604020202020204" pitchFamily="34" charset="0"/>
              </a:defRPr>
            </a:lvl1pPr>
          </a:lstStyle>
          <a:p>
            <a:fld id="{8317B8E2-B074-4E64-9FA1-7582D2EAE08F}" type="slidenum">
              <a:rPr lang="en-US" smtClean="0"/>
              <a:pPr/>
              <a:t>‹#›</a:t>
            </a:fld>
            <a:endParaRPr lang="en-US" dirty="0"/>
          </a:p>
        </p:txBody>
      </p:sp>
      <p:pic>
        <p:nvPicPr>
          <p:cNvPr id="6" name="Graphic 5">
            <a:extLst>
              <a:ext uri="{FF2B5EF4-FFF2-40B4-BE49-F238E27FC236}">
                <a16:creationId xmlns:a16="http://schemas.microsoft.com/office/drawing/2014/main" id="{B7C518E5-D5E3-C346-9937-D6B0D27B1EAD}"/>
              </a:ext>
            </a:extLst>
          </p:cNvPr>
          <p:cNvPicPr>
            <a:picLocks noChangeAspect="1"/>
          </p:cNvPicPr>
          <p:nvPr userDrawn="1"/>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t="13244" r="38126" b="23461"/>
          <a:stretch/>
        </p:blipFill>
        <p:spPr>
          <a:xfrm>
            <a:off x="5746985" y="0"/>
            <a:ext cx="6445016" cy="6858000"/>
          </a:xfrm>
          <a:prstGeom prst="rect">
            <a:avLst/>
          </a:prstGeom>
        </p:spPr>
      </p:pic>
      <p:sp>
        <p:nvSpPr>
          <p:cNvPr id="10" name="Rectangle 9">
            <a:extLst>
              <a:ext uri="{FF2B5EF4-FFF2-40B4-BE49-F238E27FC236}">
                <a16:creationId xmlns:a16="http://schemas.microsoft.com/office/drawing/2014/main" id="{4C38F4D6-AD78-770E-243D-27937856B6A4}"/>
              </a:ext>
            </a:extLst>
          </p:cNvPr>
          <p:cNvSpPr/>
          <p:nvPr userDrawn="1"/>
        </p:nvSpPr>
        <p:spPr>
          <a:xfrm>
            <a:off x="0" y="6718450"/>
            <a:ext cx="12192000" cy="139549"/>
          </a:xfrm>
          <a:prstGeom prst="rect">
            <a:avLst/>
          </a:prstGeom>
          <a:gradFill flip="none" rotWithShape="1">
            <a:gsLst>
              <a:gs pos="0">
                <a:srgbClr val="FFCA39"/>
              </a:gs>
              <a:gs pos="48000">
                <a:srgbClr val="5FBB46"/>
              </a:gs>
              <a:gs pos="100000">
                <a:srgbClr val="598DD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AB09BF3E-2ED2-EEFD-57E6-80A4C62DC7B3}"/>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02289" y="642335"/>
            <a:ext cx="1968497" cy="902228"/>
          </a:xfrm>
          <a:prstGeom prst="rect">
            <a:avLst/>
          </a:prstGeom>
        </p:spPr>
      </p:pic>
      <p:cxnSp>
        <p:nvCxnSpPr>
          <p:cNvPr id="13" name="Straight Connector 12">
            <a:extLst>
              <a:ext uri="{FF2B5EF4-FFF2-40B4-BE49-F238E27FC236}">
                <a16:creationId xmlns:a16="http://schemas.microsoft.com/office/drawing/2014/main" id="{B54E8D0C-5DEF-BD24-8C94-FD68E0DF1726}"/>
              </a:ext>
            </a:extLst>
          </p:cNvPr>
          <p:cNvCxnSpPr>
            <a:cxnSpLocks/>
          </p:cNvCxnSpPr>
          <p:nvPr userDrawn="1"/>
        </p:nvCxnSpPr>
        <p:spPr>
          <a:xfrm>
            <a:off x="3199942" y="552192"/>
            <a:ext cx="0" cy="1151338"/>
          </a:xfrm>
          <a:prstGeom prst="line">
            <a:avLst/>
          </a:prstGeom>
          <a:ln w="12700">
            <a:solidFill>
              <a:srgbClr val="629CF5">
                <a:alpha val="5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6711640"/>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Lst>
  <p:txStyles>
    <p:titleStyle>
      <a:lvl1pPr algn="l" defTabSz="914400" rtl="0" eaLnBrk="1" latinLnBrk="0" hangingPunct="1">
        <a:lnSpc>
          <a:spcPct val="90000"/>
        </a:lnSpc>
        <a:spcBef>
          <a:spcPct val="0"/>
        </a:spcBef>
        <a:buNone/>
        <a:defRPr sz="2800" kern="1200">
          <a:solidFill>
            <a:srgbClr val="629CF5"/>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453F04CC-81B3-8359-D21F-2060C3B27B39}"/>
              </a:ext>
            </a:extLst>
          </p:cNvPr>
          <p:cNvPicPr>
            <a:picLocks noChangeAspect="1"/>
          </p:cNvPicPr>
          <p:nvPr userDrawn="1"/>
        </p:nvPicPr>
        <p:blipFill rotWithShape="1">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rcRect t="13244" r="38126" b="23461"/>
          <a:stretch/>
        </p:blipFill>
        <p:spPr>
          <a:xfrm>
            <a:off x="5746985" y="0"/>
            <a:ext cx="6445016" cy="6858000"/>
          </a:xfrm>
          <a:prstGeom prst="rect">
            <a:avLst/>
          </a:prstGeom>
        </p:spPr>
      </p:pic>
      <p:pic>
        <p:nvPicPr>
          <p:cNvPr id="13" name="Graphic 12">
            <a:extLst>
              <a:ext uri="{FF2B5EF4-FFF2-40B4-BE49-F238E27FC236}">
                <a16:creationId xmlns:a16="http://schemas.microsoft.com/office/drawing/2014/main" id="{8C85C438-3F3D-B98B-45EB-DAB9BDC8EB94}"/>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802289" y="628332"/>
            <a:ext cx="1968500" cy="901700"/>
          </a:xfrm>
          <a:prstGeom prst="rect">
            <a:avLst/>
          </a:prstGeom>
        </p:spPr>
      </p:pic>
      <p:sp>
        <p:nvSpPr>
          <p:cNvPr id="14" name="Rectangle 13">
            <a:extLst>
              <a:ext uri="{FF2B5EF4-FFF2-40B4-BE49-F238E27FC236}">
                <a16:creationId xmlns:a16="http://schemas.microsoft.com/office/drawing/2014/main" id="{5FF3BD09-69CA-1053-5B58-6B6ACBD54938}"/>
              </a:ext>
            </a:extLst>
          </p:cNvPr>
          <p:cNvSpPr/>
          <p:nvPr userDrawn="1"/>
        </p:nvSpPr>
        <p:spPr>
          <a:xfrm>
            <a:off x="0" y="6718450"/>
            <a:ext cx="12192000" cy="139549"/>
          </a:xfrm>
          <a:prstGeom prst="rect">
            <a:avLst/>
          </a:prstGeom>
          <a:gradFill flip="none" rotWithShape="1">
            <a:gsLst>
              <a:gs pos="0">
                <a:srgbClr val="FFCA39"/>
              </a:gs>
              <a:gs pos="48000">
                <a:srgbClr val="5FBB46"/>
              </a:gs>
              <a:gs pos="100000">
                <a:srgbClr val="598DD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ubtitle 2">
            <a:extLst>
              <a:ext uri="{FF2B5EF4-FFF2-40B4-BE49-F238E27FC236}">
                <a16:creationId xmlns:a16="http://schemas.microsoft.com/office/drawing/2014/main" id="{C884D3B3-0720-0834-0C56-3C825205A799}"/>
              </a:ext>
            </a:extLst>
          </p:cNvPr>
          <p:cNvSpPr txBox="1">
            <a:spLocks/>
          </p:cNvSpPr>
          <p:nvPr userDrawn="1"/>
        </p:nvSpPr>
        <p:spPr>
          <a:xfrm>
            <a:off x="190758" y="6370913"/>
            <a:ext cx="6389148" cy="52552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900" spc="300" dirty="0">
                <a:solidFill>
                  <a:srgbClr val="629CF5"/>
                </a:solidFill>
                <a:latin typeface="Arial Narrow" panose="020B0604020202020204" pitchFamily="34" charset="0"/>
                <a:cs typeface="Arial Narrow" panose="020B0604020202020204" pitchFamily="34" charset="0"/>
              </a:rPr>
              <a:t>EVENT NAME GOES HERE / PRESENTATION TOPIC / PRESENTER NAME</a:t>
            </a:r>
          </a:p>
        </p:txBody>
      </p:sp>
      <p:sp>
        <p:nvSpPr>
          <p:cNvPr id="17" name="Slide Number Placeholder 5">
            <a:extLst>
              <a:ext uri="{FF2B5EF4-FFF2-40B4-BE49-F238E27FC236}">
                <a16:creationId xmlns:a16="http://schemas.microsoft.com/office/drawing/2014/main" id="{46BDDF6D-9F5E-183B-CED9-90F7D0A467FF}"/>
              </a:ext>
            </a:extLst>
          </p:cNvPr>
          <p:cNvSpPr>
            <a:spLocks noGrp="1"/>
          </p:cNvSpPr>
          <p:nvPr>
            <p:ph type="sldNum" sz="quarter" idx="4"/>
          </p:nvPr>
        </p:nvSpPr>
        <p:spPr>
          <a:xfrm>
            <a:off x="8516824" y="6373368"/>
            <a:ext cx="3484418" cy="365125"/>
          </a:xfrm>
          <a:prstGeom prst="rect">
            <a:avLst/>
          </a:prstGeom>
        </p:spPr>
        <p:txBody>
          <a:bodyPr/>
          <a:lstStyle>
            <a:lvl1pPr algn="r">
              <a:defRPr sz="1200">
                <a:solidFill>
                  <a:srgbClr val="0F4893"/>
                </a:solidFill>
                <a:latin typeface="Arial" panose="020B0604020202020204" pitchFamily="34" charset="0"/>
                <a:cs typeface="Arial" panose="020B0604020202020204" pitchFamily="34" charset="0"/>
              </a:defRPr>
            </a:lvl1pPr>
          </a:lstStyle>
          <a:p>
            <a:fld id="{F149F9BE-0ADB-B84C-8FEC-C61A6ABF0DD1}" type="slidenum">
              <a:rPr lang="en-US" smtClean="0"/>
              <a:pPr/>
              <a:t>‹#›</a:t>
            </a:fld>
            <a:endParaRPr lang="en-US" dirty="0"/>
          </a:p>
        </p:txBody>
      </p:sp>
      <p:grpSp>
        <p:nvGrpSpPr>
          <p:cNvPr id="18" name="Group 17">
            <a:extLst>
              <a:ext uri="{FF2B5EF4-FFF2-40B4-BE49-F238E27FC236}">
                <a16:creationId xmlns:a16="http://schemas.microsoft.com/office/drawing/2014/main" id="{6D13134D-9C57-87C1-2E89-ED3B396550CC}"/>
              </a:ext>
            </a:extLst>
          </p:cNvPr>
          <p:cNvGrpSpPr/>
          <p:nvPr userDrawn="1"/>
        </p:nvGrpSpPr>
        <p:grpSpPr>
          <a:xfrm>
            <a:off x="0" y="-994778"/>
            <a:ext cx="1916482" cy="706867"/>
            <a:chOff x="0" y="-1169220"/>
            <a:chExt cx="2830929" cy="1044147"/>
          </a:xfrm>
        </p:grpSpPr>
        <p:sp>
          <p:nvSpPr>
            <p:cNvPr id="19" name="Rectangle 18">
              <a:extLst>
                <a:ext uri="{FF2B5EF4-FFF2-40B4-BE49-F238E27FC236}">
                  <a16:creationId xmlns:a16="http://schemas.microsoft.com/office/drawing/2014/main" id="{F95EDEC6-9B18-1E11-9E6D-34357556EDAA}"/>
                </a:ext>
              </a:extLst>
            </p:cNvPr>
            <p:cNvSpPr/>
            <p:nvPr/>
          </p:nvSpPr>
          <p:spPr>
            <a:xfrm>
              <a:off x="0" y="-1169220"/>
              <a:ext cx="476036" cy="476036"/>
            </a:xfrm>
            <a:prstGeom prst="rect">
              <a:avLst/>
            </a:prstGeom>
            <a:solidFill>
              <a:srgbClr val="123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DD313C0-2DB9-2366-E8A6-D811EF0C156B}"/>
                </a:ext>
              </a:extLst>
            </p:cNvPr>
            <p:cNvSpPr/>
            <p:nvPr/>
          </p:nvSpPr>
          <p:spPr>
            <a:xfrm>
              <a:off x="576197" y="-1169220"/>
              <a:ext cx="476036" cy="476036"/>
            </a:xfrm>
            <a:prstGeom prst="rect">
              <a:avLst/>
            </a:prstGeom>
            <a:solidFill>
              <a:srgbClr val="0F48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64988614-2B50-34A5-2853-2C4E9C281560}"/>
                </a:ext>
              </a:extLst>
            </p:cNvPr>
            <p:cNvSpPr/>
            <p:nvPr/>
          </p:nvSpPr>
          <p:spPr>
            <a:xfrm>
              <a:off x="1164921" y="-1169220"/>
              <a:ext cx="476036" cy="476036"/>
            </a:xfrm>
            <a:prstGeom prst="rect">
              <a:avLst/>
            </a:prstGeom>
            <a:solidFill>
              <a:srgbClr val="598D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603A335-9D15-5E1E-1F75-4A55B97120F7}"/>
                </a:ext>
              </a:extLst>
            </p:cNvPr>
            <p:cNvSpPr/>
            <p:nvPr/>
          </p:nvSpPr>
          <p:spPr>
            <a:xfrm>
              <a:off x="1753644" y="-1169220"/>
              <a:ext cx="476036" cy="476036"/>
            </a:xfrm>
            <a:prstGeom prst="rect">
              <a:avLst/>
            </a:prstGeom>
            <a:solidFill>
              <a:srgbClr val="E2E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6C8A89A7-4ADF-3EA9-2C6D-4B72ADEBD28B}"/>
                </a:ext>
              </a:extLst>
            </p:cNvPr>
            <p:cNvSpPr/>
            <p:nvPr/>
          </p:nvSpPr>
          <p:spPr>
            <a:xfrm>
              <a:off x="2354893" y="-1169220"/>
              <a:ext cx="476036" cy="476036"/>
            </a:xfrm>
            <a:prstGeom prst="rect">
              <a:avLst/>
            </a:prstGeom>
            <a:solidFill>
              <a:srgbClr val="F4F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E4D175BA-BF60-DFE9-3319-49783DB1EA42}"/>
                </a:ext>
              </a:extLst>
            </p:cNvPr>
            <p:cNvSpPr/>
            <p:nvPr/>
          </p:nvSpPr>
          <p:spPr>
            <a:xfrm>
              <a:off x="0" y="-601109"/>
              <a:ext cx="476036" cy="476036"/>
            </a:xfrm>
            <a:prstGeom prst="rect">
              <a:avLst/>
            </a:prstGeom>
            <a:solidFill>
              <a:srgbClr val="5FBB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7E276E9F-B2C4-B45D-64D6-1C683CD31960}"/>
                </a:ext>
              </a:extLst>
            </p:cNvPr>
            <p:cNvSpPr/>
            <p:nvPr/>
          </p:nvSpPr>
          <p:spPr>
            <a:xfrm>
              <a:off x="576197" y="-601109"/>
              <a:ext cx="476036" cy="476036"/>
            </a:xfrm>
            <a:prstGeom prst="rect">
              <a:avLst/>
            </a:prstGeom>
            <a:solidFill>
              <a:srgbClr val="EDA8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29567138-A353-5E11-FA88-F5DFCEB37D0C}"/>
                </a:ext>
              </a:extLst>
            </p:cNvPr>
            <p:cNvSpPr/>
            <p:nvPr/>
          </p:nvSpPr>
          <p:spPr>
            <a:xfrm>
              <a:off x="1164921" y="-601109"/>
              <a:ext cx="476036" cy="476036"/>
            </a:xfrm>
            <a:prstGeom prst="rect">
              <a:avLst/>
            </a:prstGeom>
            <a:solidFill>
              <a:srgbClr val="FFCA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Rounded Rectangle 26">
            <a:extLst>
              <a:ext uri="{FF2B5EF4-FFF2-40B4-BE49-F238E27FC236}">
                <a16:creationId xmlns:a16="http://schemas.microsoft.com/office/drawing/2014/main" id="{9BB874D1-B93F-B0BC-F1B5-33EB9DB1AF0E}"/>
              </a:ext>
            </a:extLst>
          </p:cNvPr>
          <p:cNvSpPr/>
          <p:nvPr userDrawn="1"/>
        </p:nvSpPr>
        <p:spPr>
          <a:xfrm>
            <a:off x="2292263" y="-994778"/>
            <a:ext cx="3494762" cy="268456"/>
          </a:xfrm>
          <a:prstGeom prst="roundRect">
            <a:avLst/>
          </a:prstGeom>
          <a:gradFill flip="none" rotWithShape="1">
            <a:gsLst>
              <a:gs pos="0">
                <a:srgbClr val="FFCA39"/>
              </a:gs>
              <a:gs pos="48000">
                <a:srgbClr val="5FBB46"/>
              </a:gs>
              <a:gs pos="100000">
                <a:srgbClr val="598DD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a:extLst>
              <a:ext uri="{FF2B5EF4-FFF2-40B4-BE49-F238E27FC236}">
                <a16:creationId xmlns:a16="http://schemas.microsoft.com/office/drawing/2014/main" id="{1DDDD6D3-46E9-EBFF-9F7A-725D3CCBE974}"/>
              </a:ext>
            </a:extLst>
          </p:cNvPr>
          <p:cNvSpPr/>
          <p:nvPr userDrawn="1"/>
        </p:nvSpPr>
        <p:spPr>
          <a:xfrm>
            <a:off x="2292263" y="-556367"/>
            <a:ext cx="3494762" cy="268456"/>
          </a:xfrm>
          <a:prstGeom prst="roundRect">
            <a:avLst/>
          </a:prstGeom>
          <a:gradFill flip="none" rotWithShape="1">
            <a:gsLst>
              <a:gs pos="0">
                <a:srgbClr val="0F4893"/>
              </a:gs>
              <a:gs pos="100000">
                <a:srgbClr val="123057"/>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0369907"/>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906333E-C309-40BE-9E51-EE5C002F2CA6}"/>
              </a:ext>
            </a:extLst>
          </p:cNvPr>
          <p:cNvSpPr>
            <a:spLocks noGrp="1"/>
          </p:cNvSpPr>
          <p:nvPr>
            <p:ph type="title"/>
          </p:nvPr>
        </p:nvSpPr>
        <p:spPr>
          <a:xfrm>
            <a:off x="2096219" y="468872"/>
            <a:ext cx="10713119"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7A03ED6-5F30-4D0C-B717-5CC0F29213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C6AC3A-E872-4BCC-9449-FC1CB88167D6}"/>
              </a:ext>
            </a:extLst>
          </p:cNvPr>
          <p:cNvSpPr>
            <a:spLocks noGrp="1"/>
          </p:cNvSpPr>
          <p:nvPr>
            <p:ph type="dt" sz="half" idx="2"/>
          </p:nvPr>
        </p:nvSpPr>
        <p:spPr>
          <a:xfrm>
            <a:off x="246530" y="6356350"/>
            <a:ext cx="3334870" cy="365125"/>
          </a:xfrm>
          <a:prstGeom prst="rect">
            <a:avLst/>
          </a:prstGeom>
        </p:spPr>
        <p:txBody>
          <a:bodyPr vert="horz" lIns="0" tIns="45720" rIns="91440" bIns="45720" rtlCol="0" anchor="ctr"/>
          <a:lstStyle>
            <a:lvl1pPr algn="l">
              <a:defRPr sz="900" spc="300">
                <a:solidFill>
                  <a:srgbClr val="629CF5"/>
                </a:solidFill>
                <a:latin typeface="Arial" panose="020B0604020202020204" pitchFamily="34" charset="0"/>
                <a:cs typeface="Arial" panose="020B0604020202020204" pitchFamily="34" charset="0"/>
              </a:defRPr>
            </a:lvl1pPr>
          </a:lstStyle>
          <a:p>
            <a:fld id="{D454B896-F8EC-4E9E-B1D0-1ADC63328EF5}" type="datetimeFigureOut">
              <a:rPr lang="en-US" smtClean="0"/>
              <a:pPr/>
              <a:t>9/11/2024</a:t>
            </a:fld>
            <a:endParaRPr lang="en-US"/>
          </a:p>
        </p:txBody>
      </p:sp>
      <p:sp>
        <p:nvSpPr>
          <p:cNvPr id="8" name="Slide Number Placeholder 5">
            <a:extLst>
              <a:ext uri="{FF2B5EF4-FFF2-40B4-BE49-F238E27FC236}">
                <a16:creationId xmlns:a16="http://schemas.microsoft.com/office/drawing/2014/main" id="{435845CE-62A6-7549-B1EE-838CB320192D}"/>
              </a:ext>
            </a:extLst>
          </p:cNvPr>
          <p:cNvSpPr>
            <a:spLocks noGrp="1"/>
          </p:cNvSpPr>
          <p:nvPr>
            <p:ph type="sldNum" sz="quarter" idx="4"/>
          </p:nvPr>
        </p:nvSpPr>
        <p:spPr>
          <a:xfrm>
            <a:off x="9202270" y="6472556"/>
            <a:ext cx="2743200" cy="231363"/>
          </a:xfrm>
          <a:prstGeom prst="rect">
            <a:avLst/>
          </a:prstGeom>
        </p:spPr>
        <p:txBody>
          <a:bodyPr anchor="ctr"/>
          <a:lstStyle>
            <a:lvl1pPr algn="r">
              <a:defRPr sz="1050" b="0" i="0">
                <a:solidFill>
                  <a:srgbClr val="214292"/>
                </a:solidFill>
                <a:latin typeface="Arial" panose="020B0604020202020204" pitchFamily="34" charset="0"/>
                <a:cs typeface="Arial" panose="020B0604020202020204" pitchFamily="34" charset="0"/>
              </a:defRPr>
            </a:lvl1pPr>
          </a:lstStyle>
          <a:p>
            <a:fld id="{8317B8E2-B074-4E64-9FA1-7582D2EAE08F}" type="slidenum">
              <a:rPr lang="en-US" smtClean="0"/>
              <a:pPr/>
              <a:t>‹#›</a:t>
            </a:fld>
            <a:endParaRPr lang="en-US"/>
          </a:p>
        </p:txBody>
      </p:sp>
      <p:pic>
        <p:nvPicPr>
          <p:cNvPr id="6" name="Graphic 5">
            <a:extLst>
              <a:ext uri="{FF2B5EF4-FFF2-40B4-BE49-F238E27FC236}">
                <a16:creationId xmlns:a16="http://schemas.microsoft.com/office/drawing/2014/main" id="{B7C518E5-D5E3-C346-9937-D6B0D27B1EAD}"/>
              </a:ext>
            </a:extLst>
          </p:cNvPr>
          <p:cNvPicPr>
            <a:picLocks noChangeAspect="1"/>
          </p:cNvPicPr>
          <p:nvPr userDrawn="1"/>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l="-10432" t="13243" r="48558" b="36209"/>
          <a:stretch/>
        </p:blipFill>
        <p:spPr>
          <a:xfrm>
            <a:off x="5746985" y="1241659"/>
            <a:ext cx="6445016" cy="5476791"/>
          </a:xfrm>
          <a:prstGeom prst="rect">
            <a:avLst/>
          </a:prstGeom>
        </p:spPr>
      </p:pic>
      <p:pic>
        <p:nvPicPr>
          <p:cNvPr id="9" name="Graphic 8">
            <a:extLst>
              <a:ext uri="{FF2B5EF4-FFF2-40B4-BE49-F238E27FC236}">
                <a16:creationId xmlns:a16="http://schemas.microsoft.com/office/drawing/2014/main" id="{A4C86625-C80C-C4B6-BC31-9F880A28495A}"/>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9556750" y="589682"/>
            <a:ext cx="1968500" cy="901700"/>
          </a:xfrm>
          <a:prstGeom prst="rect">
            <a:avLst/>
          </a:prstGeom>
        </p:spPr>
      </p:pic>
      <p:sp>
        <p:nvSpPr>
          <p:cNvPr id="10" name="Rectangle 9">
            <a:extLst>
              <a:ext uri="{FF2B5EF4-FFF2-40B4-BE49-F238E27FC236}">
                <a16:creationId xmlns:a16="http://schemas.microsoft.com/office/drawing/2014/main" id="{4C38F4D6-AD78-770E-243D-27937856B6A4}"/>
              </a:ext>
            </a:extLst>
          </p:cNvPr>
          <p:cNvSpPr/>
          <p:nvPr userDrawn="1"/>
        </p:nvSpPr>
        <p:spPr>
          <a:xfrm>
            <a:off x="0" y="6718450"/>
            <a:ext cx="12192000" cy="139549"/>
          </a:xfrm>
          <a:prstGeom prst="rect">
            <a:avLst/>
          </a:prstGeom>
          <a:gradFill flip="none" rotWithShape="1">
            <a:gsLst>
              <a:gs pos="0">
                <a:srgbClr val="FFCA39"/>
              </a:gs>
              <a:gs pos="48000">
                <a:srgbClr val="5FBB46"/>
              </a:gs>
              <a:gs pos="100000">
                <a:srgbClr val="598DD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0493526"/>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Lst>
  <p:txStyles>
    <p:titleStyle>
      <a:lvl1pPr algn="l" defTabSz="914400" rtl="0" eaLnBrk="1" latinLnBrk="0" hangingPunct="1">
        <a:lnSpc>
          <a:spcPct val="90000"/>
        </a:lnSpc>
        <a:spcBef>
          <a:spcPct val="0"/>
        </a:spcBef>
        <a:buNone/>
        <a:defRPr sz="2800" kern="1200">
          <a:solidFill>
            <a:srgbClr val="629CF5"/>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453F04CC-81B3-8359-D21F-2060C3B27B39}"/>
              </a:ext>
            </a:extLst>
          </p:cNvPr>
          <p:cNvPicPr>
            <a:picLocks noChangeAspect="1"/>
          </p:cNvPicPr>
          <p:nvPr userDrawn="1"/>
        </p:nvPicPr>
        <p:blipFill rotWithShape="1">
          <a:blip r:embed="rId14" cstate="screen">
            <a:extLst>
              <a:ext uri="{28A0092B-C50C-407E-A947-70E740481C1C}">
                <a14:useLocalDpi xmlns:a14="http://schemas.microsoft.com/office/drawing/2010/main"/>
              </a:ext>
              <a:ext uri="{96DAC541-7B7A-43D3-8B79-37D633B846F1}">
                <asvg:svgBlip xmlns:asvg="http://schemas.microsoft.com/office/drawing/2016/SVG/main" r:embed="rId15"/>
              </a:ext>
            </a:extLst>
          </a:blip>
          <a:srcRect t="13244" r="38126" b="23461"/>
          <a:stretch/>
        </p:blipFill>
        <p:spPr>
          <a:xfrm>
            <a:off x="5746985" y="0"/>
            <a:ext cx="6445016" cy="6858000"/>
          </a:xfrm>
          <a:prstGeom prst="rect">
            <a:avLst/>
          </a:prstGeom>
        </p:spPr>
      </p:pic>
      <p:pic>
        <p:nvPicPr>
          <p:cNvPr id="13" name="Graphic 12">
            <a:extLst>
              <a:ext uri="{FF2B5EF4-FFF2-40B4-BE49-F238E27FC236}">
                <a16:creationId xmlns:a16="http://schemas.microsoft.com/office/drawing/2014/main" id="{8C85C438-3F3D-B98B-45EB-DAB9BDC8EB94}"/>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802289" y="628332"/>
            <a:ext cx="1968500" cy="901700"/>
          </a:xfrm>
          <a:prstGeom prst="rect">
            <a:avLst/>
          </a:prstGeom>
        </p:spPr>
      </p:pic>
      <p:sp>
        <p:nvSpPr>
          <p:cNvPr id="14" name="Rectangle 13">
            <a:extLst>
              <a:ext uri="{FF2B5EF4-FFF2-40B4-BE49-F238E27FC236}">
                <a16:creationId xmlns:a16="http://schemas.microsoft.com/office/drawing/2014/main" id="{5FF3BD09-69CA-1053-5B58-6B6ACBD54938}"/>
              </a:ext>
            </a:extLst>
          </p:cNvPr>
          <p:cNvSpPr/>
          <p:nvPr userDrawn="1"/>
        </p:nvSpPr>
        <p:spPr>
          <a:xfrm>
            <a:off x="0" y="6718450"/>
            <a:ext cx="12192000" cy="139549"/>
          </a:xfrm>
          <a:prstGeom prst="rect">
            <a:avLst/>
          </a:prstGeom>
          <a:gradFill flip="none" rotWithShape="1">
            <a:gsLst>
              <a:gs pos="0">
                <a:srgbClr val="FFCA39"/>
              </a:gs>
              <a:gs pos="48000">
                <a:srgbClr val="5FBB46"/>
              </a:gs>
              <a:gs pos="100000">
                <a:srgbClr val="598DD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lide Number Placeholder 5">
            <a:extLst>
              <a:ext uri="{FF2B5EF4-FFF2-40B4-BE49-F238E27FC236}">
                <a16:creationId xmlns:a16="http://schemas.microsoft.com/office/drawing/2014/main" id="{46BDDF6D-9F5E-183B-CED9-90F7D0A467FF}"/>
              </a:ext>
            </a:extLst>
          </p:cNvPr>
          <p:cNvSpPr>
            <a:spLocks noGrp="1"/>
          </p:cNvSpPr>
          <p:nvPr>
            <p:ph type="sldNum" sz="quarter" idx="4"/>
          </p:nvPr>
        </p:nvSpPr>
        <p:spPr>
          <a:xfrm>
            <a:off x="8516824" y="6373368"/>
            <a:ext cx="3484418" cy="365125"/>
          </a:xfrm>
          <a:prstGeom prst="rect">
            <a:avLst/>
          </a:prstGeom>
        </p:spPr>
        <p:txBody>
          <a:bodyPr/>
          <a:lstStyle>
            <a:lvl1pPr algn="r">
              <a:defRPr sz="1200">
                <a:solidFill>
                  <a:srgbClr val="0F4893"/>
                </a:solidFill>
                <a:latin typeface="Arial" panose="020B0604020202020204" pitchFamily="34" charset="0"/>
                <a:cs typeface="Arial" panose="020B0604020202020204" pitchFamily="34" charset="0"/>
              </a:defRPr>
            </a:lvl1pPr>
          </a:lstStyle>
          <a:p>
            <a:fld id="{F149F9BE-0ADB-B84C-8FEC-C61A6ABF0DD1}" type="slidenum">
              <a:rPr lang="en-US" smtClean="0"/>
              <a:pPr/>
              <a:t>‹#›</a:t>
            </a:fld>
            <a:endParaRPr lang="en-US" dirty="0"/>
          </a:p>
        </p:txBody>
      </p:sp>
      <p:grpSp>
        <p:nvGrpSpPr>
          <p:cNvPr id="18" name="Group 17">
            <a:extLst>
              <a:ext uri="{FF2B5EF4-FFF2-40B4-BE49-F238E27FC236}">
                <a16:creationId xmlns:a16="http://schemas.microsoft.com/office/drawing/2014/main" id="{6D13134D-9C57-87C1-2E89-ED3B396550CC}"/>
              </a:ext>
            </a:extLst>
          </p:cNvPr>
          <p:cNvGrpSpPr/>
          <p:nvPr userDrawn="1"/>
        </p:nvGrpSpPr>
        <p:grpSpPr>
          <a:xfrm>
            <a:off x="0" y="-994778"/>
            <a:ext cx="1916482" cy="706867"/>
            <a:chOff x="0" y="-1169220"/>
            <a:chExt cx="2830929" cy="1044147"/>
          </a:xfrm>
        </p:grpSpPr>
        <p:sp>
          <p:nvSpPr>
            <p:cNvPr id="19" name="Rectangle 18">
              <a:extLst>
                <a:ext uri="{FF2B5EF4-FFF2-40B4-BE49-F238E27FC236}">
                  <a16:creationId xmlns:a16="http://schemas.microsoft.com/office/drawing/2014/main" id="{F95EDEC6-9B18-1E11-9E6D-34357556EDAA}"/>
                </a:ext>
              </a:extLst>
            </p:cNvPr>
            <p:cNvSpPr/>
            <p:nvPr/>
          </p:nvSpPr>
          <p:spPr>
            <a:xfrm>
              <a:off x="0" y="-1169220"/>
              <a:ext cx="476036" cy="476036"/>
            </a:xfrm>
            <a:prstGeom prst="rect">
              <a:avLst/>
            </a:prstGeom>
            <a:solidFill>
              <a:srgbClr val="123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DD313C0-2DB9-2366-E8A6-D811EF0C156B}"/>
                </a:ext>
              </a:extLst>
            </p:cNvPr>
            <p:cNvSpPr/>
            <p:nvPr/>
          </p:nvSpPr>
          <p:spPr>
            <a:xfrm>
              <a:off x="576197" y="-1169220"/>
              <a:ext cx="476036" cy="476036"/>
            </a:xfrm>
            <a:prstGeom prst="rect">
              <a:avLst/>
            </a:prstGeom>
            <a:solidFill>
              <a:srgbClr val="0F48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64988614-2B50-34A5-2853-2C4E9C281560}"/>
                </a:ext>
              </a:extLst>
            </p:cNvPr>
            <p:cNvSpPr/>
            <p:nvPr/>
          </p:nvSpPr>
          <p:spPr>
            <a:xfrm>
              <a:off x="1164921" y="-1169220"/>
              <a:ext cx="476036" cy="476036"/>
            </a:xfrm>
            <a:prstGeom prst="rect">
              <a:avLst/>
            </a:prstGeom>
            <a:solidFill>
              <a:srgbClr val="598D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603A335-9D15-5E1E-1F75-4A55B97120F7}"/>
                </a:ext>
              </a:extLst>
            </p:cNvPr>
            <p:cNvSpPr/>
            <p:nvPr/>
          </p:nvSpPr>
          <p:spPr>
            <a:xfrm>
              <a:off x="1753644" y="-1169220"/>
              <a:ext cx="476036" cy="476036"/>
            </a:xfrm>
            <a:prstGeom prst="rect">
              <a:avLst/>
            </a:prstGeom>
            <a:solidFill>
              <a:srgbClr val="E2E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6C8A89A7-4ADF-3EA9-2C6D-4B72ADEBD28B}"/>
                </a:ext>
              </a:extLst>
            </p:cNvPr>
            <p:cNvSpPr/>
            <p:nvPr/>
          </p:nvSpPr>
          <p:spPr>
            <a:xfrm>
              <a:off x="2354893" y="-1169220"/>
              <a:ext cx="476036" cy="476036"/>
            </a:xfrm>
            <a:prstGeom prst="rect">
              <a:avLst/>
            </a:prstGeom>
            <a:solidFill>
              <a:srgbClr val="F4F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E4D175BA-BF60-DFE9-3319-49783DB1EA42}"/>
                </a:ext>
              </a:extLst>
            </p:cNvPr>
            <p:cNvSpPr/>
            <p:nvPr/>
          </p:nvSpPr>
          <p:spPr>
            <a:xfrm>
              <a:off x="0" y="-601109"/>
              <a:ext cx="476036" cy="476036"/>
            </a:xfrm>
            <a:prstGeom prst="rect">
              <a:avLst/>
            </a:prstGeom>
            <a:solidFill>
              <a:srgbClr val="5FBB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7E276E9F-B2C4-B45D-64D6-1C683CD31960}"/>
                </a:ext>
              </a:extLst>
            </p:cNvPr>
            <p:cNvSpPr/>
            <p:nvPr/>
          </p:nvSpPr>
          <p:spPr>
            <a:xfrm>
              <a:off x="576197" y="-601109"/>
              <a:ext cx="476036" cy="476036"/>
            </a:xfrm>
            <a:prstGeom prst="rect">
              <a:avLst/>
            </a:prstGeom>
            <a:solidFill>
              <a:srgbClr val="EDA8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29567138-A353-5E11-FA88-F5DFCEB37D0C}"/>
                </a:ext>
              </a:extLst>
            </p:cNvPr>
            <p:cNvSpPr/>
            <p:nvPr/>
          </p:nvSpPr>
          <p:spPr>
            <a:xfrm>
              <a:off x="1164921" y="-601109"/>
              <a:ext cx="476036" cy="476036"/>
            </a:xfrm>
            <a:prstGeom prst="rect">
              <a:avLst/>
            </a:prstGeom>
            <a:solidFill>
              <a:srgbClr val="FFCA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Rounded Rectangle 26">
            <a:extLst>
              <a:ext uri="{FF2B5EF4-FFF2-40B4-BE49-F238E27FC236}">
                <a16:creationId xmlns:a16="http://schemas.microsoft.com/office/drawing/2014/main" id="{9BB874D1-B93F-B0BC-F1B5-33EB9DB1AF0E}"/>
              </a:ext>
            </a:extLst>
          </p:cNvPr>
          <p:cNvSpPr/>
          <p:nvPr userDrawn="1"/>
        </p:nvSpPr>
        <p:spPr>
          <a:xfrm>
            <a:off x="2292263" y="-994778"/>
            <a:ext cx="3494762" cy="268456"/>
          </a:xfrm>
          <a:prstGeom prst="roundRect">
            <a:avLst/>
          </a:prstGeom>
          <a:gradFill flip="none" rotWithShape="1">
            <a:gsLst>
              <a:gs pos="0">
                <a:srgbClr val="FFCA39"/>
              </a:gs>
              <a:gs pos="48000">
                <a:srgbClr val="5FBB46"/>
              </a:gs>
              <a:gs pos="100000">
                <a:srgbClr val="598DD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a:extLst>
              <a:ext uri="{FF2B5EF4-FFF2-40B4-BE49-F238E27FC236}">
                <a16:creationId xmlns:a16="http://schemas.microsoft.com/office/drawing/2014/main" id="{1DDDD6D3-46E9-EBFF-9F7A-725D3CCBE974}"/>
              </a:ext>
            </a:extLst>
          </p:cNvPr>
          <p:cNvSpPr/>
          <p:nvPr userDrawn="1"/>
        </p:nvSpPr>
        <p:spPr>
          <a:xfrm>
            <a:off x="2292263" y="-556367"/>
            <a:ext cx="3494762" cy="268456"/>
          </a:xfrm>
          <a:prstGeom prst="roundRect">
            <a:avLst/>
          </a:prstGeom>
          <a:gradFill flip="none" rotWithShape="1">
            <a:gsLst>
              <a:gs pos="0">
                <a:srgbClr val="0F4893"/>
              </a:gs>
              <a:gs pos="100000">
                <a:srgbClr val="123057"/>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3565527"/>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F9FA15-32AE-07F9-48D5-D663C4C4A09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0DD440F-B356-3262-818F-AFD18AF963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877514-0871-6AD7-59FE-2F2BD71F684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22E6244-2D6C-47FB-9002-C2E61A71D54A}" type="datetimeFigureOut">
              <a:rPr lang="en-US" smtClean="0"/>
              <a:t>9/11/2024</a:t>
            </a:fld>
            <a:endParaRPr lang="en-US"/>
          </a:p>
        </p:txBody>
      </p:sp>
      <p:sp>
        <p:nvSpPr>
          <p:cNvPr id="5" name="Footer Placeholder 4">
            <a:extLst>
              <a:ext uri="{FF2B5EF4-FFF2-40B4-BE49-F238E27FC236}">
                <a16:creationId xmlns:a16="http://schemas.microsoft.com/office/drawing/2014/main" id="{01B73063-813C-CACF-653B-95649947C96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1813DC1-9431-2593-CDC7-8AB25C1267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BD77CF9-9452-4451-9900-AF43151BE977}" type="slidenum">
              <a:rPr lang="en-US" smtClean="0"/>
              <a:t>‹#›</a:t>
            </a:fld>
            <a:endParaRPr lang="en-US"/>
          </a:p>
        </p:txBody>
      </p:sp>
    </p:spTree>
    <p:extLst>
      <p:ext uri="{BB962C8B-B14F-4D97-AF65-F5344CB8AC3E}">
        <p14:creationId xmlns:p14="http://schemas.microsoft.com/office/powerpoint/2010/main" val="3480645183"/>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 id="2147483813" r:id="rId12"/>
    <p:sldLayoutId id="2147483814" r:id="rId13"/>
    <p:sldLayoutId id="2147483816" r:id="rId14"/>
  </p:sldLayoutIdLst>
  <p:txStyles>
    <p:titleStyle>
      <a:lvl1pPr algn="l" defTabSz="914400" rtl="0" eaLnBrk="1" latinLnBrk="0" hangingPunct="1">
        <a:lnSpc>
          <a:spcPct val="90000"/>
        </a:lnSpc>
        <a:spcBef>
          <a:spcPct val="0"/>
        </a:spcBef>
        <a:buNone/>
        <a:defRPr sz="4400" kern="1200">
          <a:solidFill>
            <a:srgbClr val="629CF5"/>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DA3062E-4FE7-43A5-0B53-DD02F1FEA93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79C72F2-D1A1-DE92-6B24-6B79AFAE6C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Date Placeholder 3">
            <a:extLst>
              <a:ext uri="{FF2B5EF4-FFF2-40B4-BE49-F238E27FC236}">
                <a16:creationId xmlns:a16="http://schemas.microsoft.com/office/drawing/2014/main" id="{201EE8B1-A618-F0ED-2F09-F6E3614F07B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66C9EE-896C-44DD-83D6-34FBBD90D761}" type="datetimeFigureOut">
              <a:rPr lang="en-US" smtClean="0"/>
              <a:t>9/11/2024</a:t>
            </a:fld>
            <a:endParaRPr lang="en-US"/>
          </a:p>
        </p:txBody>
      </p:sp>
      <p:sp>
        <p:nvSpPr>
          <p:cNvPr id="5" name="Footer Placeholder 4">
            <a:extLst>
              <a:ext uri="{FF2B5EF4-FFF2-40B4-BE49-F238E27FC236}">
                <a16:creationId xmlns:a16="http://schemas.microsoft.com/office/drawing/2014/main" id="{E0EB6A79-348B-8914-8BA1-7F8474EC27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0489110-1ED6-542F-E751-F7A681CCA34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59C2A0-FAD9-4D6B-85D7-F5D7523E0A6A}" type="slidenum">
              <a:rPr lang="en-US" smtClean="0"/>
              <a:t>‹#›</a:t>
            </a:fld>
            <a:endParaRPr lang="en-US"/>
          </a:p>
        </p:txBody>
      </p:sp>
    </p:spTree>
    <p:extLst>
      <p:ext uri="{BB962C8B-B14F-4D97-AF65-F5344CB8AC3E}">
        <p14:creationId xmlns:p14="http://schemas.microsoft.com/office/powerpoint/2010/main" val="3747902389"/>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5" r:id="rId7"/>
    <p:sldLayoutId id="2147483826" r:id="rId8"/>
    <p:sldLayoutId id="2147483827" r:id="rId9"/>
    <p:sldLayoutId id="2147483828" r:id="rId10"/>
    <p:sldLayoutId id="2147483829" r:id="rId11"/>
    <p:sldLayoutId id="2147483830" r:id="rId12"/>
    <p:sldLayoutId id="2147483831" r:id="rId13"/>
    <p:sldLayoutId id="2147483832" r:id="rId14"/>
    <p:sldLayoutId id="2147483833" r:id="rId15"/>
    <p:sldLayoutId id="2147483834" r:id="rId16"/>
    <p:sldLayoutId id="2147483835" r:id="rId17"/>
    <p:sldLayoutId id="2147483836" r:id="rId18"/>
    <p:sldLayoutId id="2147483837" r:id="rId19"/>
    <p:sldLayoutId id="2147483838" r:id="rId20"/>
    <p:sldLayoutId id="2147483839" r:id="rId21"/>
    <p:sldLayoutId id="2147483840" r:id="rId22"/>
    <p:sldLayoutId id="2147483841" r:id="rId23"/>
    <p:sldLayoutId id="2147483842" r:id="rId24"/>
    <p:sldLayoutId id="2147483843" r:id="rId25"/>
    <p:sldLayoutId id="2147483844" r:id="rId26"/>
  </p:sldLayoutIdLst>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Georgia" panose="02040502050405020303" pitchFamily="18"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50.xml"/><Relationship Id="rId4" Type="http://schemas.openxmlformats.org/officeDocument/2006/relationships/image" Target="../media/image2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6.xml"/><Relationship Id="rId1" Type="http://schemas.openxmlformats.org/officeDocument/2006/relationships/video" Target="https://player.vimeo.com/video/991750026?h=309dc982d1&amp;amp;app_id=122963" TargetMode="External"/><Relationship Id="rId4" Type="http://schemas.openxmlformats.org/officeDocument/2006/relationships/image" Target="../media/image45.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7.xml"/></Relationships>
</file>

<file path=ppt/slides/_rels/slide14.xml.rels><?xml version="1.0" encoding="UTF-8" standalone="yes"?>
<Relationships xmlns="http://schemas.openxmlformats.org/package/2006/relationships"><Relationship Id="rId3" Type="http://schemas.openxmlformats.org/officeDocument/2006/relationships/image" Target="../media/image47.svg"/><Relationship Id="rId7" Type="http://schemas.openxmlformats.org/officeDocument/2006/relationships/image" Target="../media/image51.svg"/><Relationship Id="rId2" Type="http://schemas.openxmlformats.org/officeDocument/2006/relationships/image" Target="../media/image46.png"/><Relationship Id="rId1" Type="http://schemas.openxmlformats.org/officeDocument/2006/relationships/slideLayout" Target="../slideLayouts/slideLayout10.xml"/><Relationship Id="rId6" Type="http://schemas.openxmlformats.org/officeDocument/2006/relationships/image" Target="../media/image50.png"/><Relationship Id="rId5" Type="http://schemas.openxmlformats.org/officeDocument/2006/relationships/image" Target="../media/image49.sv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svg"/><Relationship Id="rId2" Type="http://schemas.openxmlformats.org/officeDocument/2006/relationships/notesSlide" Target="../notesSlides/notesSlide1.xml"/><Relationship Id="rId16" Type="http://schemas.openxmlformats.org/officeDocument/2006/relationships/image" Target="../media/image40.svg"/><Relationship Id="rId1" Type="http://schemas.openxmlformats.org/officeDocument/2006/relationships/slideLayout" Target="../slideLayouts/slideLayout15.xml"/><Relationship Id="rId6" Type="http://schemas.openxmlformats.org/officeDocument/2006/relationships/image" Target="../media/image30.svg"/><Relationship Id="rId11" Type="http://schemas.openxmlformats.org/officeDocument/2006/relationships/image" Target="../media/image35.png"/><Relationship Id="rId5" Type="http://schemas.openxmlformats.org/officeDocument/2006/relationships/image" Target="../media/image29.png"/><Relationship Id="rId15" Type="http://schemas.openxmlformats.org/officeDocument/2006/relationships/image" Target="../media/image39.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33.png"/><Relationship Id="rId14" Type="http://schemas.openxmlformats.org/officeDocument/2006/relationships/image" Target="../media/image38.svg"/></Relationships>
</file>

<file path=ppt/slides/_rels/slide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63.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5.xml"/><Relationship Id="rId1" Type="http://schemas.openxmlformats.org/officeDocument/2006/relationships/video" Target="https://player.vimeo.com/video/991742510?h=c4af20ebb3&amp;amp;app_id=122963" TargetMode="External"/><Relationship Id="rId4" Type="http://schemas.openxmlformats.org/officeDocument/2006/relationships/image" Target="../media/image42.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8.xml"/><Relationship Id="rId1" Type="http://schemas.openxmlformats.org/officeDocument/2006/relationships/video" Target="https://player.vimeo.com/video/990679253?h=ed51b29bc7&amp;amp;app_id=122963" TargetMode="External"/><Relationship Id="rId4" Type="http://schemas.openxmlformats.org/officeDocument/2006/relationships/image" Target="../media/image43.jpeg"/></Relationships>
</file>

<file path=ppt/slides/_rels/slide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Graphic 44">
            <a:extLst>
              <a:ext uri="{FF2B5EF4-FFF2-40B4-BE49-F238E27FC236}">
                <a16:creationId xmlns:a16="http://schemas.microsoft.com/office/drawing/2014/main" id="{7AD598AC-E7B7-035A-1F0F-A067010A7D0A}"/>
              </a:ext>
            </a:extLst>
          </p:cNvPr>
          <p:cNvPicPr>
            <a:picLocks noChangeAspect="1"/>
          </p:cNvPicPr>
          <p:nvPr/>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13244" r="20171" b="23461"/>
          <a:stretch/>
        </p:blipFill>
        <p:spPr>
          <a:xfrm>
            <a:off x="151214" y="155322"/>
            <a:ext cx="8315311" cy="6858000"/>
          </a:xfrm>
          <a:prstGeom prst="rect">
            <a:avLst/>
          </a:prstGeom>
        </p:spPr>
      </p:pic>
      <p:grpSp>
        <p:nvGrpSpPr>
          <p:cNvPr id="12" name="Group 11">
            <a:extLst>
              <a:ext uri="{FF2B5EF4-FFF2-40B4-BE49-F238E27FC236}">
                <a16:creationId xmlns:a16="http://schemas.microsoft.com/office/drawing/2014/main" id="{C94F6CFC-ACDB-6B9E-A128-67925D0AD17E}"/>
              </a:ext>
            </a:extLst>
          </p:cNvPr>
          <p:cNvGrpSpPr/>
          <p:nvPr/>
        </p:nvGrpSpPr>
        <p:grpSpPr>
          <a:xfrm>
            <a:off x="0" y="-994778"/>
            <a:ext cx="1916482" cy="706867"/>
            <a:chOff x="0" y="-1169220"/>
            <a:chExt cx="2830929" cy="1044147"/>
          </a:xfrm>
        </p:grpSpPr>
        <p:sp>
          <p:nvSpPr>
            <p:cNvPr id="4" name="Rectangle 3">
              <a:extLst>
                <a:ext uri="{FF2B5EF4-FFF2-40B4-BE49-F238E27FC236}">
                  <a16:creationId xmlns:a16="http://schemas.microsoft.com/office/drawing/2014/main" id="{829BE0CD-48F5-4585-26EC-44D05FBC474D}"/>
                </a:ext>
              </a:extLst>
            </p:cNvPr>
            <p:cNvSpPr/>
            <p:nvPr/>
          </p:nvSpPr>
          <p:spPr>
            <a:xfrm>
              <a:off x="0" y="-1169220"/>
              <a:ext cx="476036" cy="476036"/>
            </a:xfrm>
            <a:prstGeom prst="rect">
              <a:avLst/>
            </a:prstGeom>
            <a:solidFill>
              <a:srgbClr val="123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E2EFFF"/>
                </a:solidFill>
              </a:endParaRPr>
            </a:p>
          </p:txBody>
        </p:sp>
        <p:sp>
          <p:nvSpPr>
            <p:cNvPr id="5" name="Rectangle 4">
              <a:extLst>
                <a:ext uri="{FF2B5EF4-FFF2-40B4-BE49-F238E27FC236}">
                  <a16:creationId xmlns:a16="http://schemas.microsoft.com/office/drawing/2014/main" id="{67EBBD23-C392-7184-CE75-5D1DD53BD727}"/>
                </a:ext>
              </a:extLst>
            </p:cNvPr>
            <p:cNvSpPr/>
            <p:nvPr/>
          </p:nvSpPr>
          <p:spPr>
            <a:xfrm>
              <a:off x="576197" y="-1169220"/>
              <a:ext cx="476036" cy="476036"/>
            </a:xfrm>
            <a:prstGeom prst="rect">
              <a:avLst/>
            </a:prstGeom>
            <a:solidFill>
              <a:srgbClr val="0F48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BA32F0E1-68FE-B1ED-2990-E61476C27584}"/>
                </a:ext>
              </a:extLst>
            </p:cNvPr>
            <p:cNvSpPr/>
            <p:nvPr/>
          </p:nvSpPr>
          <p:spPr>
            <a:xfrm>
              <a:off x="1164921" y="-1169220"/>
              <a:ext cx="476036" cy="476036"/>
            </a:xfrm>
            <a:prstGeom prst="rect">
              <a:avLst/>
            </a:prstGeom>
            <a:solidFill>
              <a:srgbClr val="598D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45A373E-8A5A-0857-17D0-5F1EB9AA1E8D}"/>
                </a:ext>
              </a:extLst>
            </p:cNvPr>
            <p:cNvSpPr/>
            <p:nvPr/>
          </p:nvSpPr>
          <p:spPr>
            <a:xfrm>
              <a:off x="1753644" y="-1169220"/>
              <a:ext cx="476036" cy="476036"/>
            </a:xfrm>
            <a:prstGeom prst="rect">
              <a:avLst/>
            </a:prstGeom>
            <a:solidFill>
              <a:srgbClr val="E2E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F64C8B4-6B87-CE8A-A299-13502D0367FD}"/>
                </a:ext>
              </a:extLst>
            </p:cNvPr>
            <p:cNvSpPr/>
            <p:nvPr/>
          </p:nvSpPr>
          <p:spPr>
            <a:xfrm>
              <a:off x="2354893" y="-1169220"/>
              <a:ext cx="476036" cy="476036"/>
            </a:xfrm>
            <a:prstGeom prst="rect">
              <a:avLst/>
            </a:prstGeom>
            <a:solidFill>
              <a:srgbClr val="F4F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DA1C084-B057-478A-9918-D24A45C06EEF}"/>
                </a:ext>
              </a:extLst>
            </p:cNvPr>
            <p:cNvSpPr/>
            <p:nvPr/>
          </p:nvSpPr>
          <p:spPr>
            <a:xfrm>
              <a:off x="0" y="-601109"/>
              <a:ext cx="476036" cy="476036"/>
            </a:xfrm>
            <a:prstGeom prst="rect">
              <a:avLst/>
            </a:prstGeom>
            <a:solidFill>
              <a:srgbClr val="5FBB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27486B9-33DC-E775-DAED-5854CE5FB2CA}"/>
                </a:ext>
              </a:extLst>
            </p:cNvPr>
            <p:cNvSpPr/>
            <p:nvPr/>
          </p:nvSpPr>
          <p:spPr>
            <a:xfrm>
              <a:off x="576197" y="-601109"/>
              <a:ext cx="476036" cy="476036"/>
            </a:xfrm>
            <a:prstGeom prst="rect">
              <a:avLst/>
            </a:prstGeom>
            <a:solidFill>
              <a:srgbClr val="EDA8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84921C8-EFCD-CBD6-3541-F9268409B3F1}"/>
                </a:ext>
              </a:extLst>
            </p:cNvPr>
            <p:cNvSpPr/>
            <p:nvPr/>
          </p:nvSpPr>
          <p:spPr>
            <a:xfrm>
              <a:off x="1164921" y="-601109"/>
              <a:ext cx="476036" cy="476036"/>
            </a:xfrm>
            <a:prstGeom prst="rect">
              <a:avLst/>
            </a:prstGeom>
            <a:solidFill>
              <a:srgbClr val="FFCA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ounded Rectangle 12">
            <a:extLst>
              <a:ext uri="{FF2B5EF4-FFF2-40B4-BE49-F238E27FC236}">
                <a16:creationId xmlns:a16="http://schemas.microsoft.com/office/drawing/2014/main" id="{87E5EF70-A7EA-99EC-8546-9E662ED41923}"/>
              </a:ext>
            </a:extLst>
          </p:cNvPr>
          <p:cNvSpPr/>
          <p:nvPr/>
        </p:nvSpPr>
        <p:spPr>
          <a:xfrm>
            <a:off x="2292263" y="-994778"/>
            <a:ext cx="3494762" cy="268456"/>
          </a:xfrm>
          <a:prstGeom prst="roundRect">
            <a:avLst/>
          </a:prstGeom>
          <a:gradFill flip="none" rotWithShape="1">
            <a:gsLst>
              <a:gs pos="0">
                <a:srgbClr val="FFCA39"/>
              </a:gs>
              <a:gs pos="48000">
                <a:srgbClr val="5FBB46"/>
              </a:gs>
              <a:gs pos="100000">
                <a:srgbClr val="598DD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59DB45C1-7BFB-71F2-5E46-8DB6F91D0398}"/>
              </a:ext>
            </a:extLst>
          </p:cNvPr>
          <p:cNvSpPr/>
          <p:nvPr/>
        </p:nvSpPr>
        <p:spPr>
          <a:xfrm>
            <a:off x="2292263" y="-556367"/>
            <a:ext cx="3494762" cy="268456"/>
          </a:xfrm>
          <a:prstGeom prst="roundRect">
            <a:avLst/>
          </a:prstGeom>
          <a:gradFill flip="none" rotWithShape="1">
            <a:gsLst>
              <a:gs pos="0">
                <a:srgbClr val="0F4893"/>
              </a:gs>
              <a:gs pos="100000">
                <a:srgbClr val="123057"/>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D54FED3B-A4B3-CB8F-3CF4-7CD309808723}"/>
              </a:ext>
            </a:extLst>
          </p:cNvPr>
          <p:cNvSpPr/>
          <p:nvPr/>
        </p:nvSpPr>
        <p:spPr>
          <a:xfrm>
            <a:off x="6357309" y="472639"/>
            <a:ext cx="5335392" cy="5335392"/>
          </a:xfrm>
          <a:prstGeom prst="ellipse">
            <a:avLst/>
          </a:prstGeom>
          <a:solidFill>
            <a:schemeClr val="bg2"/>
          </a:solidFill>
          <a:ln w="12700">
            <a:solidFill>
              <a:srgbClr val="598DDC">
                <a:alpha val="60000"/>
              </a:srgbClr>
            </a:solidFill>
            <a:prstDash val="dash"/>
          </a:ln>
          <a:effectLst>
            <a:outerShdw blurRad="392557" sx="104000" sy="104000" algn="ctr" rotWithShape="0">
              <a:srgbClr val="598DDC">
                <a:alpha val="12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ectangle 61">
            <a:extLst>
              <a:ext uri="{FF2B5EF4-FFF2-40B4-BE49-F238E27FC236}">
                <a16:creationId xmlns:a16="http://schemas.microsoft.com/office/drawing/2014/main" id="{13AE9EBC-F488-3AD0-2987-58357F104228}"/>
              </a:ext>
            </a:extLst>
          </p:cNvPr>
          <p:cNvSpPr/>
          <p:nvPr/>
        </p:nvSpPr>
        <p:spPr>
          <a:xfrm>
            <a:off x="0" y="6718450"/>
            <a:ext cx="12192000" cy="139549"/>
          </a:xfrm>
          <a:prstGeom prst="rect">
            <a:avLst/>
          </a:prstGeom>
          <a:gradFill flip="none" rotWithShape="1">
            <a:gsLst>
              <a:gs pos="0">
                <a:srgbClr val="FFCA39"/>
              </a:gs>
              <a:gs pos="48000">
                <a:srgbClr val="5FBB46"/>
              </a:gs>
              <a:gs pos="100000">
                <a:srgbClr val="598DD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Several men wearing hard hats&#10;&#10;Description automatically generated">
            <a:extLst>
              <a:ext uri="{FF2B5EF4-FFF2-40B4-BE49-F238E27FC236}">
                <a16:creationId xmlns:a16="http://schemas.microsoft.com/office/drawing/2014/main" id="{62B3EDBC-2067-A71A-6065-90684FD74B71}"/>
              </a:ext>
            </a:extLst>
          </p:cNvPr>
          <p:cNvPicPr>
            <a:picLocks noChangeAspect="1"/>
          </p:cNvPicPr>
          <p:nvPr/>
        </p:nvPicPr>
        <p:blipFill>
          <a:blip r:embed="rId4"/>
          <a:stretch>
            <a:fillRect/>
          </a:stretch>
        </p:blipFill>
        <p:spPr>
          <a:xfrm>
            <a:off x="5966327" y="637922"/>
            <a:ext cx="5562600" cy="5892800"/>
          </a:xfrm>
          <a:prstGeom prst="rect">
            <a:avLst/>
          </a:prstGeom>
        </p:spPr>
      </p:pic>
      <p:sp>
        <p:nvSpPr>
          <p:cNvPr id="2" name="TextBox 1">
            <a:extLst>
              <a:ext uri="{FF2B5EF4-FFF2-40B4-BE49-F238E27FC236}">
                <a16:creationId xmlns:a16="http://schemas.microsoft.com/office/drawing/2014/main" id="{5D680F5E-5722-347A-E383-92B2AA9FDB58}"/>
              </a:ext>
            </a:extLst>
          </p:cNvPr>
          <p:cNvSpPr txBox="1"/>
          <p:nvPr/>
        </p:nvSpPr>
        <p:spPr>
          <a:xfrm>
            <a:off x="1080366" y="2016430"/>
            <a:ext cx="4133965" cy="3416320"/>
          </a:xfrm>
          <a:prstGeom prst="rect">
            <a:avLst/>
          </a:prstGeom>
          <a:noFill/>
        </p:spPr>
        <p:txBody>
          <a:bodyPr wrap="square" rtlCol="0">
            <a:spAutoFit/>
          </a:bodyPr>
          <a:lstStyle/>
          <a:p>
            <a:r>
              <a:rPr lang="en-US" sz="2400" b="1" dirty="0">
                <a:solidFill>
                  <a:schemeClr val="accent1"/>
                </a:solidFill>
                <a:latin typeface="Arial" panose="020B0604020202020204" pitchFamily="34" charset="0"/>
                <a:cs typeface="Arial" panose="020B0604020202020204" pitchFamily="34" charset="0"/>
              </a:rPr>
              <a:t>Workday Concepts &amp; Time</a:t>
            </a:r>
          </a:p>
          <a:p>
            <a:endParaRPr lang="en-US" sz="2400" b="1" dirty="0">
              <a:solidFill>
                <a:schemeClr val="accent1"/>
              </a:solidFill>
              <a:latin typeface="Arial" panose="020B0604020202020204" pitchFamily="34" charset="0"/>
              <a:cs typeface="Arial" panose="020B0604020202020204" pitchFamily="34" charset="0"/>
            </a:endParaRPr>
          </a:p>
          <a:p>
            <a:r>
              <a:rPr lang="en-US" sz="2400" b="1" dirty="0">
                <a:solidFill>
                  <a:schemeClr val="accent1"/>
                </a:solidFill>
                <a:latin typeface="Arial" panose="020B0604020202020204" pitchFamily="34" charset="0"/>
                <a:cs typeface="Arial" panose="020B0604020202020204" pitchFamily="34" charset="0"/>
              </a:rPr>
              <a:t>Supervisors of Hourly Workers - TX</a:t>
            </a:r>
          </a:p>
          <a:p>
            <a:endParaRPr lang="en-US" sz="2400" b="1" dirty="0">
              <a:solidFill>
                <a:schemeClr val="accent1"/>
              </a:solidFill>
              <a:latin typeface="Arial" panose="020B0604020202020204" pitchFamily="34" charset="0"/>
              <a:cs typeface="Arial" panose="020B0604020202020204" pitchFamily="34" charset="0"/>
            </a:endParaRPr>
          </a:p>
          <a:p>
            <a:endParaRPr lang="en-US" sz="2400" b="1" dirty="0">
              <a:solidFill>
                <a:schemeClr val="accent1"/>
              </a:solidFill>
              <a:latin typeface="Arial" panose="020B0604020202020204" pitchFamily="34" charset="0"/>
              <a:cs typeface="Arial" panose="020B0604020202020204" pitchFamily="34" charset="0"/>
            </a:endParaRPr>
          </a:p>
          <a:p>
            <a:endParaRPr lang="en-US" sz="2400" b="1" dirty="0">
              <a:solidFill>
                <a:schemeClr val="accent1"/>
              </a:solidFill>
              <a:latin typeface="Arial" panose="020B0604020202020204" pitchFamily="34" charset="0"/>
              <a:cs typeface="Arial" panose="020B0604020202020204" pitchFamily="34" charset="0"/>
            </a:endParaRPr>
          </a:p>
          <a:p>
            <a:br>
              <a:rPr lang="en-US" sz="2400" b="1" dirty="0">
                <a:solidFill>
                  <a:schemeClr val="accent1"/>
                </a:solidFill>
                <a:latin typeface="Arial" panose="020B0604020202020204" pitchFamily="34" charset="0"/>
                <a:cs typeface="Arial" panose="020B0604020202020204" pitchFamily="34" charset="0"/>
              </a:rPr>
            </a:br>
            <a:endParaRPr lang="en-US" sz="2400" dirty="0">
              <a:solidFill>
                <a:schemeClr val="accent1"/>
              </a:solidFill>
            </a:endParaRPr>
          </a:p>
        </p:txBody>
      </p:sp>
    </p:spTree>
    <p:extLst>
      <p:ext uri="{BB962C8B-B14F-4D97-AF65-F5344CB8AC3E}">
        <p14:creationId xmlns:p14="http://schemas.microsoft.com/office/powerpoint/2010/main" val="34994981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9D4A28-B0F1-7433-4C08-5761E9B81867}"/>
              </a:ext>
            </a:extLst>
          </p:cNvPr>
          <p:cNvSpPr txBox="1"/>
          <p:nvPr/>
        </p:nvSpPr>
        <p:spPr>
          <a:xfrm>
            <a:off x="3615558" y="2832649"/>
            <a:ext cx="5276193" cy="646331"/>
          </a:xfrm>
          <a:prstGeom prst="rect">
            <a:avLst/>
          </a:prstGeom>
          <a:noFill/>
        </p:spPr>
        <p:txBody>
          <a:bodyPr wrap="square" rtlCol="0">
            <a:spAutoFit/>
          </a:bodyPr>
          <a:lstStyle/>
          <a:p>
            <a:pPr algn="ctr"/>
            <a:r>
              <a:rPr lang="en-US" sz="3600" dirty="0">
                <a:solidFill>
                  <a:schemeClr val="bg1"/>
                </a:solidFill>
              </a:rPr>
              <a:t>Managing Your Team</a:t>
            </a:r>
          </a:p>
        </p:txBody>
      </p:sp>
    </p:spTree>
    <p:extLst>
      <p:ext uri="{BB962C8B-B14F-4D97-AF65-F5344CB8AC3E}">
        <p14:creationId xmlns:p14="http://schemas.microsoft.com/office/powerpoint/2010/main" val="28062230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6D29E-8ABF-A0EE-0D8D-5C24F00AB882}"/>
              </a:ext>
            </a:extLst>
          </p:cNvPr>
          <p:cNvSpPr>
            <a:spLocks noGrp="1"/>
          </p:cNvSpPr>
          <p:nvPr>
            <p:ph type="title"/>
          </p:nvPr>
        </p:nvSpPr>
        <p:spPr/>
        <p:txBody>
          <a:bodyPr/>
          <a:lstStyle/>
          <a:p>
            <a:endParaRPr lang="en-US"/>
          </a:p>
        </p:txBody>
      </p:sp>
      <p:pic>
        <p:nvPicPr>
          <p:cNvPr id="6" name="Online Media 5" title="How to Manage Your Team">
            <a:hlinkClick r:id="" action="ppaction://media"/>
            <a:extLst>
              <a:ext uri="{FF2B5EF4-FFF2-40B4-BE49-F238E27FC236}">
                <a16:creationId xmlns:a16="http://schemas.microsoft.com/office/drawing/2014/main" id="{FDECD60D-08D7-1C45-2010-631824E1C807}"/>
              </a:ext>
            </a:extLst>
          </p:cNvPr>
          <p:cNvPicPr>
            <a:picLocks noGrp="1" noRot="1" noChangeAspect="1"/>
          </p:cNvPicPr>
          <p:nvPr>
            <p:ph type="pic" sz="quarter" idx="13"/>
            <a:videoFile r:link="rId1"/>
          </p:nvPr>
        </p:nvPicPr>
        <p:blipFill>
          <a:blip r:embed="rId4"/>
          <a:srcRect t="19201" b="19201"/>
          <a:stretch>
            <a:fillRect/>
          </a:stretch>
        </p:blipFill>
        <p:spPr>
          <a:xfrm>
            <a:off x="1229" y="0"/>
            <a:ext cx="12130446" cy="6828226"/>
          </a:xfrm>
        </p:spPr>
      </p:pic>
    </p:spTree>
    <p:extLst>
      <p:ext uri="{BB962C8B-B14F-4D97-AF65-F5344CB8AC3E}">
        <p14:creationId xmlns:p14="http://schemas.microsoft.com/office/powerpoint/2010/main" val="32143967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9D4A28-B0F1-7433-4C08-5761E9B81867}"/>
              </a:ext>
            </a:extLst>
          </p:cNvPr>
          <p:cNvSpPr txBox="1"/>
          <p:nvPr/>
        </p:nvSpPr>
        <p:spPr>
          <a:xfrm>
            <a:off x="3026230" y="2897963"/>
            <a:ext cx="6431580" cy="646331"/>
          </a:xfrm>
          <a:prstGeom prst="rect">
            <a:avLst/>
          </a:prstGeom>
          <a:noFill/>
        </p:spPr>
        <p:txBody>
          <a:bodyPr wrap="square" rtlCol="0">
            <a:spAutoFit/>
          </a:bodyPr>
          <a:lstStyle/>
          <a:p>
            <a:pPr algn="ctr"/>
            <a:r>
              <a:rPr lang="en-US" sz="3600" dirty="0">
                <a:solidFill>
                  <a:schemeClr val="bg1"/>
                </a:solidFill>
              </a:rPr>
              <a:t>Managing Team Compensation</a:t>
            </a:r>
          </a:p>
        </p:txBody>
      </p:sp>
    </p:spTree>
    <p:extLst>
      <p:ext uri="{BB962C8B-B14F-4D97-AF65-F5344CB8AC3E}">
        <p14:creationId xmlns:p14="http://schemas.microsoft.com/office/powerpoint/2010/main" val="30378334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333F48"/>
        </a:solidFill>
        <a:effectLst/>
      </p:bgPr>
    </p:bg>
    <p:spTree>
      <p:nvGrpSpPr>
        <p:cNvPr id="1" name=""/>
        <p:cNvGrpSpPr/>
        <p:nvPr/>
      </p:nvGrpSpPr>
      <p:grpSpPr>
        <a:xfrm>
          <a:off x="0" y="0"/>
          <a:ext cx="0" cy="0"/>
          <a:chOff x="0" y="0"/>
          <a:chExt cx="0" cy="0"/>
        </a:xfrm>
      </p:grpSpPr>
      <p:sp>
        <p:nvSpPr>
          <p:cNvPr id="2" name="TextBox 2"/>
          <p:cNvSpPr txBox="1"/>
          <p:nvPr/>
        </p:nvSpPr>
        <p:spPr>
          <a:xfrm>
            <a:off x="2500432" y="754680"/>
            <a:ext cx="7191137" cy="900759"/>
          </a:xfrm>
          <a:prstGeom prst="rect">
            <a:avLst/>
          </a:prstGeom>
        </p:spPr>
        <p:txBody>
          <a:bodyPr lIns="0" tIns="0" rIns="0" bIns="0" rtlCol="0" anchor="t">
            <a:spAutoFit/>
          </a:bodyPr>
          <a:lstStyle/>
          <a:p>
            <a:pPr marL="0" marR="0" lvl="0" indent="0" algn="ctr" defTabSz="609630" rtl="0" eaLnBrk="1" fontAlgn="auto" latinLnBrk="0" hangingPunct="1">
              <a:lnSpc>
                <a:spcPts val="7534"/>
              </a:lnSpc>
              <a:spcBef>
                <a:spcPts val="0"/>
              </a:spcBef>
              <a:spcAft>
                <a:spcPts val="0"/>
              </a:spcAft>
              <a:buClrTx/>
              <a:buSzTx/>
              <a:buFontTx/>
              <a:buNone/>
              <a:tabLst/>
              <a:defRPr/>
            </a:pPr>
            <a:r>
              <a:rPr kumimoji="0" lang="en-US" sz="5381" b="0" i="0" u="none" strike="noStrike" kern="1200" cap="none" spc="0" normalizeH="0" baseline="0" noProof="0">
                <a:ln>
                  <a:noFill/>
                </a:ln>
                <a:solidFill>
                  <a:srgbClr val="FFFFFF"/>
                </a:solidFill>
                <a:effectLst/>
                <a:uLnTx/>
                <a:uFillTx/>
                <a:latin typeface="Museo Sans 700" panose="02000000000000000000" pitchFamily="50" charset="0"/>
                <a:ea typeface="Museo Sans"/>
                <a:cs typeface="Museo Sans"/>
                <a:sym typeface="Museo Sans"/>
              </a:rPr>
              <a:t>Confidentiality is </a:t>
            </a:r>
            <a:r>
              <a:rPr kumimoji="0" lang="en-US" sz="5381" b="0" i="0" u="none" strike="noStrike" kern="1200" cap="none" spc="0" normalizeH="0" baseline="0" noProof="0">
                <a:ln>
                  <a:noFill/>
                </a:ln>
                <a:solidFill>
                  <a:srgbClr val="FED71A"/>
                </a:solidFill>
                <a:effectLst/>
                <a:uLnTx/>
                <a:uFillTx/>
                <a:latin typeface="Museo Sans 700" panose="02000000000000000000" pitchFamily="50" charset="0"/>
                <a:ea typeface="Museo Sans"/>
                <a:cs typeface="Museo Sans"/>
                <a:sym typeface="Museo Sans"/>
              </a:rPr>
              <a:t>KEY</a:t>
            </a:r>
          </a:p>
        </p:txBody>
      </p:sp>
      <p:sp>
        <p:nvSpPr>
          <p:cNvPr id="3" name="TextBox 3"/>
          <p:cNvSpPr txBox="1"/>
          <p:nvPr/>
        </p:nvSpPr>
        <p:spPr>
          <a:xfrm>
            <a:off x="685801" y="2127192"/>
            <a:ext cx="11098039" cy="3694409"/>
          </a:xfrm>
          <a:prstGeom prst="rect">
            <a:avLst/>
          </a:prstGeom>
        </p:spPr>
        <p:txBody>
          <a:bodyPr lIns="0" tIns="0" rIns="0" bIns="0" rtlCol="0" anchor="t">
            <a:spAutoFit/>
          </a:bodyPr>
          <a:lstStyle/>
          <a:p>
            <a:pPr marL="0" marR="0" lvl="0" indent="0" algn="l" defTabSz="609630" rtl="0" eaLnBrk="1" fontAlgn="auto" latinLnBrk="0" hangingPunct="1">
              <a:lnSpc>
                <a:spcPts val="2893"/>
              </a:lnSpc>
              <a:spcBef>
                <a:spcPts val="0"/>
              </a:spcBef>
              <a:spcAft>
                <a:spcPts val="0"/>
              </a:spcAft>
              <a:buClrTx/>
              <a:buSzTx/>
              <a:buFontTx/>
              <a:buNone/>
              <a:tabLst/>
              <a:defRPr/>
            </a:pPr>
            <a:r>
              <a:rPr kumimoji="0" lang="en-US" sz="2066" b="0" i="0" u="none" strike="noStrike" kern="1200" cap="none" spc="0" normalizeH="0" baseline="0" noProof="0">
                <a:ln>
                  <a:noFill/>
                </a:ln>
                <a:solidFill>
                  <a:srgbClr val="FFFFFF"/>
                </a:solidFill>
                <a:effectLst/>
                <a:uLnTx/>
                <a:uFillTx/>
                <a:latin typeface="Open Sans Bold"/>
                <a:ea typeface="Open Sans Bold"/>
                <a:cs typeface="Open Sans Bold"/>
                <a:sym typeface="Open Sans Bold"/>
              </a:rPr>
              <a:t>While Workday provides you with more employee information to help make you day-to-day job easier, and make informed decisions for your team, keeping employee information safe is your job. It is your responsibility to:</a:t>
            </a:r>
          </a:p>
          <a:p>
            <a:pPr marL="0" marR="0" lvl="0" indent="0" algn="l" defTabSz="609630" rtl="0" eaLnBrk="1" fontAlgn="auto" latinLnBrk="0" hangingPunct="1">
              <a:lnSpc>
                <a:spcPts val="2893"/>
              </a:lnSpc>
              <a:spcBef>
                <a:spcPts val="0"/>
              </a:spcBef>
              <a:spcAft>
                <a:spcPts val="0"/>
              </a:spcAft>
              <a:buClrTx/>
              <a:buSzTx/>
              <a:buFontTx/>
              <a:buNone/>
              <a:tabLst/>
              <a:defRPr/>
            </a:pPr>
            <a:endParaRPr kumimoji="0" lang="en-US" sz="2066" b="0" i="0" u="none" strike="noStrike" kern="1200" cap="none" spc="0" normalizeH="0" baseline="0" noProof="0">
              <a:ln>
                <a:noFill/>
              </a:ln>
              <a:solidFill>
                <a:srgbClr val="FFFFFF"/>
              </a:solidFill>
              <a:effectLst/>
              <a:uLnTx/>
              <a:uFillTx/>
              <a:latin typeface="Open Sans Bold"/>
              <a:ea typeface="Open Sans Bold"/>
              <a:cs typeface="Open Sans Bold"/>
              <a:sym typeface="Open Sans Bold"/>
            </a:endParaRPr>
          </a:p>
          <a:p>
            <a:pPr marL="446209" marR="0" lvl="1" indent="-223104" algn="l" defTabSz="609630" rtl="0" eaLnBrk="1" fontAlgn="auto" latinLnBrk="0" hangingPunct="1">
              <a:lnSpc>
                <a:spcPts val="2893"/>
              </a:lnSpc>
              <a:spcBef>
                <a:spcPts val="0"/>
              </a:spcBef>
              <a:spcAft>
                <a:spcPts val="0"/>
              </a:spcAft>
              <a:buClrTx/>
              <a:buSzTx/>
              <a:buFont typeface="Arial"/>
              <a:buChar char="•"/>
              <a:tabLst/>
              <a:defRPr/>
            </a:pPr>
            <a:r>
              <a:rPr kumimoji="0" lang="en-US" sz="2066" b="0" i="0" u="none" strike="noStrike" kern="1200" cap="none" spc="0" normalizeH="0" baseline="0" noProof="0">
                <a:ln>
                  <a:noFill/>
                </a:ln>
                <a:solidFill>
                  <a:srgbClr val="FFC72C"/>
                </a:solidFill>
                <a:effectLst/>
                <a:uLnTx/>
                <a:uFillTx/>
                <a:latin typeface="Open Sans Bold"/>
                <a:ea typeface="Open Sans Bold"/>
                <a:cs typeface="Open Sans Bold"/>
                <a:sym typeface="Open Sans Bold"/>
              </a:rPr>
              <a:t>Keep all non-public business information confidential</a:t>
            </a:r>
            <a:r>
              <a:rPr kumimoji="0" lang="en-US" sz="2066" b="0" i="0" u="none" strike="noStrike" kern="1200" cap="none" spc="0" normalizeH="0" baseline="0" noProof="0">
                <a:ln>
                  <a:noFill/>
                </a:ln>
                <a:solidFill>
                  <a:srgbClr val="FFFFFF"/>
                </a:solidFill>
                <a:effectLst/>
                <a:uLnTx/>
                <a:uFillTx/>
                <a:latin typeface="Open Sans"/>
                <a:ea typeface="Open Sans"/>
                <a:cs typeface="Open Sans"/>
                <a:sym typeface="Open Sans"/>
              </a:rPr>
              <a:t> as described in the Code of Business Conduct</a:t>
            </a:r>
          </a:p>
          <a:p>
            <a:pPr marL="0" marR="0" lvl="0" indent="0" algn="l" defTabSz="609630" rtl="0" eaLnBrk="1" fontAlgn="auto" latinLnBrk="0" hangingPunct="1">
              <a:lnSpc>
                <a:spcPts val="2893"/>
              </a:lnSpc>
              <a:spcBef>
                <a:spcPts val="0"/>
              </a:spcBef>
              <a:spcAft>
                <a:spcPts val="0"/>
              </a:spcAft>
              <a:buClrTx/>
              <a:buSzTx/>
              <a:buFontTx/>
              <a:buNone/>
              <a:tabLst/>
              <a:defRPr/>
            </a:pPr>
            <a:endParaRPr kumimoji="0" lang="en-US" sz="2066" b="0" i="0" u="none" strike="noStrike" kern="1200" cap="none" spc="0" normalizeH="0" baseline="0" noProof="0">
              <a:ln>
                <a:noFill/>
              </a:ln>
              <a:solidFill>
                <a:srgbClr val="FFFFFF"/>
              </a:solidFill>
              <a:effectLst/>
              <a:uLnTx/>
              <a:uFillTx/>
              <a:latin typeface="Open Sans"/>
              <a:ea typeface="Open Sans"/>
              <a:cs typeface="Open Sans"/>
              <a:sym typeface="Open Sans"/>
            </a:endParaRPr>
          </a:p>
          <a:p>
            <a:pPr marL="446209" marR="0" lvl="1" indent="-223104" algn="l" defTabSz="609630" rtl="0" eaLnBrk="1" fontAlgn="auto" latinLnBrk="0" hangingPunct="1">
              <a:lnSpc>
                <a:spcPts val="2893"/>
              </a:lnSpc>
              <a:spcBef>
                <a:spcPts val="0"/>
              </a:spcBef>
              <a:spcAft>
                <a:spcPts val="0"/>
              </a:spcAft>
              <a:buClrTx/>
              <a:buSzTx/>
              <a:buFont typeface="Arial"/>
              <a:buChar char="•"/>
              <a:tabLst/>
              <a:defRPr/>
            </a:pPr>
            <a:r>
              <a:rPr kumimoji="0" lang="en-US" sz="2066" b="0" i="0" u="none" strike="noStrike" kern="1200" cap="none" spc="0" normalizeH="0" baseline="0" noProof="0">
                <a:ln>
                  <a:noFill/>
                </a:ln>
                <a:solidFill>
                  <a:srgbClr val="FFFFFF"/>
                </a:solidFill>
                <a:effectLst/>
                <a:uLnTx/>
                <a:uFillTx/>
                <a:latin typeface="Open Sans"/>
                <a:ea typeface="Open Sans"/>
                <a:cs typeface="Open Sans"/>
                <a:sym typeface="Open Sans"/>
              </a:rPr>
              <a:t>View and use employee data </a:t>
            </a:r>
            <a:r>
              <a:rPr kumimoji="0" lang="en-US" sz="2066" b="0" i="0" u="none" strike="noStrike" kern="1200" cap="none" spc="0" normalizeH="0" baseline="0" noProof="0">
                <a:ln>
                  <a:noFill/>
                </a:ln>
                <a:solidFill>
                  <a:srgbClr val="FFC72C"/>
                </a:solidFill>
                <a:effectLst/>
                <a:uLnTx/>
                <a:uFillTx/>
                <a:latin typeface="Open Sans Bold"/>
                <a:ea typeface="Open Sans Bold"/>
                <a:cs typeface="Open Sans Bold"/>
                <a:sym typeface="Open Sans Bold"/>
              </a:rPr>
              <a:t>only as needed</a:t>
            </a:r>
            <a:r>
              <a:rPr kumimoji="0" lang="en-US" sz="2066" b="0" i="0" u="none" strike="noStrike" kern="1200" cap="none" spc="0" normalizeH="0" baseline="0" noProof="0">
                <a:ln>
                  <a:noFill/>
                </a:ln>
                <a:solidFill>
                  <a:srgbClr val="FFFFFF"/>
                </a:solidFill>
                <a:effectLst/>
                <a:uLnTx/>
                <a:uFillTx/>
                <a:latin typeface="Open Sans"/>
                <a:ea typeface="Open Sans"/>
                <a:cs typeface="Open Sans"/>
                <a:sym typeface="Open Sans"/>
              </a:rPr>
              <a:t>,</a:t>
            </a:r>
            <a:r>
              <a:rPr kumimoji="0" lang="en-US" sz="2066" b="0" i="0" u="none" strike="noStrike" kern="1200" cap="none" spc="0" normalizeH="0" baseline="0" noProof="0">
                <a:ln>
                  <a:noFill/>
                </a:ln>
                <a:solidFill>
                  <a:srgbClr val="FFC72C"/>
                </a:solidFill>
                <a:effectLst/>
                <a:uLnTx/>
                <a:uFillTx/>
                <a:latin typeface="Open Sans Bold"/>
                <a:ea typeface="Open Sans Bold"/>
                <a:cs typeface="Open Sans Bold"/>
                <a:sym typeface="Open Sans Bold"/>
              </a:rPr>
              <a:t> for legitimate business purposes</a:t>
            </a:r>
            <a:r>
              <a:rPr kumimoji="0" lang="en-US" sz="2066" b="0" i="0" u="none" strike="noStrike" kern="1200" cap="none" spc="0" normalizeH="0" baseline="0" noProof="0">
                <a:ln>
                  <a:noFill/>
                </a:ln>
                <a:solidFill>
                  <a:srgbClr val="FFFFFF"/>
                </a:solidFill>
                <a:effectLst/>
                <a:uLnTx/>
                <a:uFillTx/>
                <a:latin typeface="Open Sans"/>
                <a:ea typeface="Open Sans"/>
                <a:cs typeface="Open Sans"/>
                <a:sym typeface="Open Sans"/>
              </a:rPr>
              <a:t> like compensation planning or discussions (Never for person gain or for non-business purposes)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CEB31AA-E1C5-7E81-55D2-DE513200C8AD}"/>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629CF5"/>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629CF5"/>
                </a:solidFill>
                <a:effectLst/>
                <a:uLnTx/>
                <a:uFillTx/>
                <a:latin typeface="Museo Sans 700" panose="02000000000000000000" pitchFamily="50" charset="0"/>
                <a:ea typeface="Open Sans"/>
                <a:cs typeface="Open Sans"/>
              </a:rPr>
              <a:t>Where To Get Help</a:t>
            </a:r>
            <a:endParaRPr kumimoji="0" lang="en-US" sz="4400" b="0" i="0" u="none" strike="noStrike" kern="1200" cap="none" spc="0" normalizeH="0" baseline="0" noProof="0" dirty="0">
              <a:ln>
                <a:noFill/>
              </a:ln>
              <a:solidFill>
                <a:srgbClr val="629CF5"/>
              </a:solidFill>
              <a:effectLst/>
              <a:uLnTx/>
              <a:uFillTx/>
              <a:latin typeface="Museo Sans 700" panose="02000000000000000000" pitchFamily="50" charset="0"/>
              <a:ea typeface="Open Sans" panose="020B0606030504020204" pitchFamily="34" charset="0"/>
              <a:cs typeface="Open Sans" panose="020B0606030504020204" pitchFamily="34" charset="0"/>
            </a:endParaRPr>
          </a:p>
        </p:txBody>
      </p:sp>
      <p:pic>
        <p:nvPicPr>
          <p:cNvPr id="3" name="Graphic 2" descr="Cycle with people with solid fill">
            <a:extLst>
              <a:ext uri="{FF2B5EF4-FFF2-40B4-BE49-F238E27FC236}">
                <a16:creationId xmlns:a16="http://schemas.microsoft.com/office/drawing/2014/main" id="{A596D9AC-4B5D-F817-9135-86ECA8D848D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19175" y="1828800"/>
            <a:ext cx="1009651" cy="1009651"/>
          </a:xfrm>
          <a:prstGeom prst="rect">
            <a:avLst/>
          </a:prstGeom>
        </p:spPr>
      </p:pic>
      <p:sp>
        <p:nvSpPr>
          <p:cNvPr id="7" name="TextBox 6">
            <a:extLst>
              <a:ext uri="{FF2B5EF4-FFF2-40B4-BE49-F238E27FC236}">
                <a16:creationId xmlns:a16="http://schemas.microsoft.com/office/drawing/2014/main" id="{CAB5676D-B29F-A09C-B40A-257170ADD745}"/>
              </a:ext>
            </a:extLst>
          </p:cNvPr>
          <p:cNvSpPr txBox="1"/>
          <p:nvPr/>
        </p:nvSpPr>
        <p:spPr>
          <a:xfrm>
            <a:off x="2149723" y="2063385"/>
            <a:ext cx="501672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Museo Sans 700"/>
                <a:ea typeface="+mn-ea"/>
                <a:cs typeface="Calibri"/>
              </a:rPr>
              <a:t>Your HR Team</a:t>
            </a:r>
            <a:endParaRPr kumimoji="0" lang="en-US" sz="2800" b="1" i="0" u="none" strike="noStrike" kern="1200" cap="none" spc="0" normalizeH="0" baseline="0" noProof="0">
              <a:ln>
                <a:noFill/>
              </a:ln>
              <a:solidFill>
                <a:prstClr val="black"/>
              </a:solidFill>
              <a:effectLst/>
              <a:uLnTx/>
              <a:uFillTx/>
              <a:latin typeface="Museo Sans 700"/>
              <a:ea typeface="+mn-ea"/>
              <a:cs typeface="+mn-cs"/>
            </a:endParaRPr>
          </a:p>
        </p:txBody>
      </p:sp>
      <p:pic>
        <p:nvPicPr>
          <p:cNvPr id="8" name="Graphic 7" descr="Speaker phone with solid fill">
            <a:extLst>
              <a:ext uri="{FF2B5EF4-FFF2-40B4-BE49-F238E27FC236}">
                <a16:creationId xmlns:a16="http://schemas.microsoft.com/office/drawing/2014/main" id="{347FCE36-1408-9C05-4CCE-4430D2EF92A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4425" y="3049262"/>
            <a:ext cx="914400" cy="914400"/>
          </a:xfrm>
          <a:prstGeom prst="rect">
            <a:avLst/>
          </a:prstGeom>
        </p:spPr>
      </p:pic>
      <p:sp>
        <p:nvSpPr>
          <p:cNvPr id="9" name="TextBox 8">
            <a:extLst>
              <a:ext uri="{FF2B5EF4-FFF2-40B4-BE49-F238E27FC236}">
                <a16:creationId xmlns:a16="http://schemas.microsoft.com/office/drawing/2014/main" id="{FC782425-6376-7B4B-FB75-9DC0D72B8F93}"/>
              </a:ext>
            </a:extLst>
          </p:cNvPr>
          <p:cNvSpPr txBox="1"/>
          <p:nvPr/>
        </p:nvSpPr>
        <p:spPr>
          <a:xfrm>
            <a:off x="2207245" y="3052608"/>
            <a:ext cx="6695510"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Museo Sans 700"/>
                <a:ea typeface="+mn-ea"/>
                <a:cs typeface="Calibri"/>
              </a:rPr>
              <a:t>Employee Hub @ 800-303-0408 or EmployeeHub@thgrp.com</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Graphic 9" descr="Newspaper outline">
            <a:extLst>
              <a:ext uri="{FF2B5EF4-FFF2-40B4-BE49-F238E27FC236}">
                <a16:creationId xmlns:a16="http://schemas.microsoft.com/office/drawing/2014/main" id="{B8E83C80-2183-FA2A-BE0C-874639A5158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62767" y="4459077"/>
            <a:ext cx="914400" cy="914400"/>
          </a:xfrm>
          <a:prstGeom prst="rect">
            <a:avLst/>
          </a:prstGeom>
        </p:spPr>
      </p:pic>
      <p:sp>
        <p:nvSpPr>
          <p:cNvPr id="11" name="TextBox 10">
            <a:extLst>
              <a:ext uri="{FF2B5EF4-FFF2-40B4-BE49-F238E27FC236}">
                <a16:creationId xmlns:a16="http://schemas.microsoft.com/office/drawing/2014/main" id="{D9802971-95F0-905E-7CC9-619E354FA105}"/>
              </a:ext>
            </a:extLst>
          </p:cNvPr>
          <p:cNvSpPr txBox="1"/>
          <p:nvPr/>
        </p:nvSpPr>
        <p:spPr>
          <a:xfrm>
            <a:off x="2209970" y="4646037"/>
            <a:ext cx="669551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Museo Sans 700"/>
                <a:ea typeface="+mn-ea"/>
                <a:cs typeface="Calibri"/>
              </a:rPr>
              <a:t>Help Center in Workday</a:t>
            </a:r>
          </a:p>
        </p:txBody>
      </p:sp>
    </p:spTree>
    <p:extLst>
      <p:ext uri="{BB962C8B-B14F-4D97-AF65-F5344CB8AC3E}">
        <p14:creationId xmlns:p14="http://schemas.microsoft.com/office/powerpoint/2010/main" val="33159501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C8F8D-21D1-0743-2236-D7988BFE1942}"/>
              </a:ext>
            </a:extLst>
          </p:cNvPr>
          <p:cNvSpPr>
            <a:spLocks noGrp="1"/>
          </p:cNvSpPr>
          <p:nvPr>
            <p:ph type="title"/>
          </p:nvPr>
        </p:nvSpPr>
        <p:spPr>
          <a:xfrm>
            <a:off x="838200" y="690503"/>
            <a:ext cx="8083163" cy="738284"/>
          </a:xfrm>
        </p:spPr>
        <p:txBody>
          <a:bodyPr>
            <a:normAutofit/>
          </a:bodyPr>
          <a:lstStyle/>
          <a:p>
            <a:r>
              <a:rPr lang="en-US" sz="3200" dirty="0">
                <a:solidFill>
                  <a:srgbClr val="629CF5"/>
                </a:solidFill>
                <a:latin typeface="Museo Sans 700" panose="02000000000000000000" pitchFamily="50" charset="0"/>
                <a:cs typeface="Arial" panose="020B0604020202020204" pitchFamily="34" charset="0"/>
              </a:rPr>
              <a:t>What’s Up With Workday?</a:t>
            </a:r>
          </a:p>
        </p:txBody>
      </p:sp>
      <p:sp>
        <p:nvSpPr>
          <p:cNvPr id="7" name="TextBox 6">
            <a:extLst>
              <a:ext uri="{FF2B5EF4-FFF2-40B4-BE49-F238E27FC236}">
                <a16:creationId xmlns:a16="http://schemas.microsoft.com/office/drawing/2014/main" id="{AA86E074-76F4-30AC-9E28-7221704F4E1F}"/>
              </a:ext>
            </a:extLst>
          </p:cNvPr>
          <p:cNvSpPr txBox="1"/>
          <p:nvPr/>
        </p:nvSpPr>
        <p:spPr>
          <a:xfrm>
            <a:off x="838200" y="1426943"/>
            <a:ext cx="10929257" cy="830997"/>
          </a:xfrm>
          <a:prstGeom prst="rect">
            <a:avLst/>
          </a:prstGeom>
          <a:noFill/>
        </p:spPr>
        <p:txBody>
          <a:bodyPr wrap="square" rtlCol="0">
            <a:spAutoFit/>
          </a:bodyPr>
          <a:lstStyle/>
          <a:p>
            <a:r>
              <a:rPr lang="en-US" sz="2400">
                <a:latin typeface="Open Sans" panose="020B0606030504020204" pitchFamily="34" charset="0"/>
                <a:ea typeface="Open Sans" panose="020B0606030504020204" pitchFamily="34" charset="0"/>
                <a:cs typeface="Open Sans" panose="020B0606030504020204" pitchFamily="34" charset="0"/>
              </a:rPr>
              <a:t>Workday’s simple, easy-to use system is available 24/7 via your computer or mobile device. With Workday you can:</a:t>
            </a:r>
          </a:p>
        </p:txBody>
      </p:sp>
      <p:sp>
        <p:nvSpPr>
          <p:cNvPr id="56" name="Oval 55">
            <a:extLst>
              <a:ext uri="{FF2B5EF4-FFF2-40B4-BE49-F238E27FC236}">
                <a16:creationId xmlns:a16="http://schemas.microsoft.com/office/drawing/2014/main" id="{45F74D95-5A2B-F9B6-F5FC-F4C451E89A5C}"/>
              </a:ext>
            </a:extLst>
          </p:cNvPr>
          <p:cNvSpPr/>
          <p:nvPr/>
        </p:nvSpPr>
        <p:spPr>
          <a:xfrm>
            <a:off x="984499" y="2616833"/>
            <a:ext cx="503452" cy="503452"/>
          </a:xfrm>
          <a:prstGeom prst="ellipse">
            <a:avLst/>
          </a:prstGeom>
          <a:solidFill>
            <a:srgbClr val="9FBD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a:extLst>
              <a:ext uri="{FF2B5EF4-FFF2-40B4-BE49-F238E27FC236}">
                <a16:creationId xmlns:a16="http://schemas.microsoft.com/office/drawing/2014/main" id="{B942B888-537B-B684-D48D-CDD1D31D6D0A}"/>
              </a:ext>
            </a:extLst>
          </p:cNvPr>
          <p:cNvSpPr txBox="1"/>
          <p:nvPr/>
        </p:nvSpPr>
        <p:spPr>
          <a:xfrm>
            <a:off x="1736244" y="2624469"/>
            <a:ext cx="3769659" cy="400110"/>
          </a:xfrm>
          <a:prstGeom prst="rect">
            <a:avLst/>
          </a:prstGeom>
          <a:noFill/>
        </p:spPr>
        <p:txBody>
          <a:bodyPr wrap="square" rtlCol="0">
            <a:spAutoFit/>
          </a:bodyPr>
          <a:lstStyle/>
          <a:p>
            <a:r>
              <a:rPr lang="en-US" sz="2000">
                <a:latin typeface="Open Sans" panose="020B0606030504020204" pitchFamily="34" charset="0"/>
                <a:ea typeface="Open Sans" panose="020B0606030504020204" pitchFamily="34" charset="0"/>
                <a:cs typeface="Open Sans" panose="020B0606030504020204" pitchFamily="34" charset="0"/>
              </a:rPr>
              <a:t>Check your pay and W2s</a:t>
            </a:r>
          </a:p>
        </p:txBody>
      </p:sp>
      <p:sp>
        <p:nvSpPr>
          <p:cNvPr id="61" name="Oval 60">
            <a:extLst>
              <a:ext uri="{FF2B5EF4-FFF2-40B4-BE49-F238E27FC236}">
                <a16:creationId xmlns:a16="http://schemas.microsoft.com/office/drawing/2014/main" id="{12A44E25-D24A-6F2F-C048-0E33E0CC1F90}"/>
              </a:ext>
            </a:extLst>
          </p:cNvPr>
          <p:cNvSpPr/>
          <p:nvPr/>
        </p:nvSpPr>
        <p:spPr>
          <a:xfrm>
            <a:off x="984499" y="3327515"/>
            <a:ext cx="503452" cy="503452"/>
          </a:xfrm>
          <a:prstGeom prst="ellipse">
            <a:avLst/>
          </a:prstGeom>
          <a:solidFill>
            <a:srgbClr val="9FBD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TextBox 62">
            <a:extLst>
              <a:ext uri="{FF2B5EF4-FFF2-40B4-BE49-F238E27FC236}">
                <a16:creationId xmlns:a16="http://schemas.microsoft.com/office/drawing/2014/main" id="{A9DEE249-25B9-0CDF-95B8-E0AD7EE67833}"/>
              </a:ext>
            </a:extLst>
          </p:cNvPr>
          <p:cNvSpPr txBox="1"/>
          <p:nvPr/>
        </p:nvSpPr>
        <p:spPr>
          <a:xfrm>
            <a:off x="1736244" y="3272198"/>
            <a:ext cx="3417422" cy="400110"/>
          </a:xfrm>
          <a:prstGeom prst="rect">
            <a:avLst/>
          </a:prstGeom>
          <a:noFill/>
        </p:spPr>
        <p:txBody>
          <a:bodyPr wrap="square" rtlCol="0">
            <a:sp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Update your info</a:t>
            </a:r>
          </a:p>
        </p:txBody>
      </p:sp>
      <p:sp>
        <p:nvSpPr>
          <p:cNvPr id="64" name="Oval 63">
            <a:extLst>
              <a:ext uri="{FF2B5EF4-FFF2-40B4-BE49-F238E27FC236}">
                <a16:creationId xmlns:a16="http://schemas.microsoft.com/office/drawing/2014/main" id="{C8CC6E4C-F94D-6259-A2A0-00A6068AD141}"/>
              </a:ext>
            </a:extLst>
          </p:cNvPr>
          <p:cNvSpPr/>
          <p:nvPr/>
        </p:nvSpPr>
        <p:spPr>
          <a:xfrm>
            <a:off x="955776" y="4023969"/>
            <a:ext cx="503452" cy="503452"/>
          </a:xfrm>
          <a:prstGeom prst="ellipse">
            <a:avLst/>
          </a:prstGeom>
          <a:solidFill>
            <a:srgbClr val="9FBD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a:extLst>
              <a:ext uri="{FF2B5EF4-FFF2-40B4-BE49-F238E27FC236}">
                <a16:creationId xmlns:a16="http://schemas.microsoft.com/office/drawing/2014/main" id="{BF86F36A-83AB-C692-FB82-0BFA5BC51BEF}"/>
              </a:ext>
            </a:extLst>
          </p:cNvPr>
          <p:cNvSpPr txBox="1"/>
          <p:nvPr/>
        </p:nvSpPr>
        <p:spPr>
          <a:xfrm>
            <a:off x="1736244" y="3987596"/>
            <a:ext cx="4040088" cy="400110"/>
          </a:xfrm>
          <a:prstGeom prst="rect">
            <a:avLst/>
          </a:prstGeom>
          <a:noFill/>
        </p:spPr>
        <p:txBody>
          <a:bodyPr wrap="square" rtlCol="0">
            <a:sp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Ask for time off</a:t>
            </a:r>
          </a:p>
        </p:txBody>
      </p:sp>
      <p:sp>
        <p:nvSpPr>
          <p:cNvPr id="72" name="TextBox 71">
            <a:extLst>
              <a:ext uri="{FF2B5EF4-FFF2-40B4-BE49-F238E27FC236}">
                <a16:creationId xmlns:a16="http://schemas.microsoft.com/office/drawing/2014/main" id="{ADEA1F4A-9719-1491-3A5A-265813B183BD}"/>
              </a:ext>
            </a:extLst>
          </p:cNvPr>
          <p:cNvSpPr txBox="1"/>
          <p:nvPr/>
        </p:nvSpPr>
        <p:spPr>
          <a:xfrm>
            <a:off x="7268143" y="2729070"/>
            <a:ext cx="3417422" cy="400110"/>
          </a:xfrm>
          <a:prstGeom prst="rect">
            <a:avLst/>
          </a:prstGeom>
          <a:noFill/>
        </p:spPr>
        <p:txBody>
          <a:bodyPr wrap="square" rtlCol="0">
            <a:spAutoFit/>
          </a:bodyPr>
          <a:lstStyle/>
          <a:p>
            <a:r>
              <a:rPr lang="en-US" sz="2000">
                <a:latin typeface="Open Sans" panose="020B0606030504020204" pitchFamily="34" charset="0"/>
                <a:ea typeface="Open Sans" panose="020B0606030504020204" pitchFamily="34" charset="0"/>
                <a:cs typeface="Open Sans" panose="020B0606030504020204" pitchFamily="34" charset="0"/>
              </a:rPr>
              <a:t>Check your benefits</a:t>
            </a:r>
          </a:p>
        </p:txBody>
      </p:sp>
      <p:sp>
        <p:nvSpPr>
          <p:cNvPr id="75" name="TextBox 74">
            <a:extLst>
              <a:ext uri="{FF2B5EF4-FFF2-40B4-BE49-F238E27FC236}">
                <a16:creationId xmlns:a16="http://schemas.microsoft.com/office/drawing/2014/main" id="{917F7477-2AE8-263C-E38B-2AE1DB525F47}"/>
              </a:ext>
            </a:extLst>
          </p:cNvPr>
          <p:cNvSpPr txBox="1"/>
          <p:nvPr/>
        </p:nvSpPr>
        <p:spPr>
          <a:xfrm>
            <a:off x="7280241" y="3396736"/>
            <a:ext cx="3911809" cy="400110"/>
          </a:xfrm>
          <a:prstGeom prst="rect">
            <a:avLst/>
          </a:prstGeom>
          <a:noFill/>
        </p:spPr>
        <p:txBody>
          <a:bodyPr wrap="square" rtlCol="0">
            <a:sp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See your co-worker’s schedule</a:t>
            </a:r>
          </a:p>
        </p:txBody>
      </p:sp>
      <p:sp>
        <p:nvSpPr>
          <p:cNvPr id="78" name="TextBox 77">
            <a:extLst>
              <a:ext uri="{FF2B5EF4-FFF2-40B4-BE49-F238E27FC236}">
                <a16:creationId xmlns:a16="http://schemas.microsoft.com/office/drawing/2014/main" id="{D307A136-86AA-D1C6-39F5-D8093A8E2967}"/>
              </a:ext>
            </a:extLst>
          </p:cNvPr>
          <p:cNvSpPr txBox="1"/>
          <p:nvPr/>
        </p:nvSpPr>
        <p:spPr>
          <a:xfrm>
            <a:off x="7280242" y="4097676"/>
            <a:ext cx="3417422" cy="400110"/>
          </a:xfrm>
          <a:prstGeom prst="rect">
            <a:avLst/>
          </a:prstGeom>
          <a:noFill/>
        </p:spPr>
        <p:txBody>
          <a:bodyPr wrap="square" rtlCol="0">
            <a:sp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Manage your team</a:t>
            </a:r>
          </a:p>
        </p:txBody>
      </p:sp>
      <p:sp>
        <p:nvSpPr>
          <p:cNvPr id="79" name="Oval 78">
            <a:extLst>
              <a:ext uri="{FF2B5EF4-FFF2-40B4-BE49-F238E27FC236}">
                <a16:creationId xmlns:a16="http://schemas.microsoft.com/office/drawing/2014/main" id="{562B99F7-C5A6-C691-7451-3C42FD7BECE5}"/>
              </a:ext>
            </a:extLst>
          </p:cNvPr>
          <p:cNvSpPr/>
          <p:nvPr/>
        </p:nvSpPr>
        <p:spPr>
          <a:xfrm>
            <a:off x="980120" y="4712927"/>
            <a:ext cx="503452" cy="503452"/>
          </a:xfrm>
          <a:prstGeom prst="ellipse">
            <a:avLst/>
          </a:prstGeom>
          <a:solidFill>
            <a:srgbClr val="9FBD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TextBox 80">
            <a:extLst>
              <a:ext uri="{FF2B5EF4-FFF2-40B4-BE49-F238E27FC236}">
                <a16:creationId xmlns:a16="http://schemas.microsoft.com/office/drawing/2014/main" id="{4764494D-DC79-B5EE-88EB-AB05AFB3F629}"/>
              </a:ext>
            </a:extLst>
          </p:cNvPr>
          <p:cNvSpPr txBox="1"/>
          <p:nvPr/>
        </p:nvSpPr>
        <p:spPr>
          <a:xfrm>
            <a:off x="1736244" y="4667028"/>
            <a:ext cx="4664556" cy="400110"/>
          </a:xfrm>
          <a:prstGeom prst="rect">
            <a:avLst/>
          </a:prstGeom>
          <a:noFill/>
        </p:spPr>
        <p:txBody>
          <a:bodyPr wrap="square" lIns="91440" tIns="45720" rIns="91440" bIns="45720" rtlCol="0" anchor="t">
            <a:spAutoFit/>
          </a:bodyPr>
          <a:lstStyle/>
          <a:p>
            <a:r>
              <a:rPr lang="en-US" sz="2000" dirty="0">
                <a:latin typeface="Open Sans"/>
                <a:ea typeface="Open Sans"/>
                <a:cs typeface="Open Sans"/>
              </a:rPr>
              <a:t>Clock (Check) in and out</a:t>
            </a:r>
          </a:p>
        </p:txBody>
      </p:sp>
      <p:sp>
        <p:nvSpPr>
          <p:cNvPr id="82" name="Oval 81">
            <a:extLst>
              <a:ext uri="{FF2B5EF4-FFF2-40B4-BE49-F238E27FC236}">
                <a16:creationId xmlns:a16="http://schemas.microsoft.com/office/drawing/2014/main" id="{309D5822-2D65-560C-954A-268CD9A2B71D}"/>
              </a:ext>
            </a:extLst>
          </p:cNvPr>
          <p:cNvSpPr/>
          <p:nvPr/>
        </p:nvSpPr>
        <p:spPr>
          <a:xfrm>
            <a:off x="6627783" y="2716906"/>
            <a:ext cx="503452" cy="503452"/>
          </a:xfrm>
          <a:prstGeom prst="ellipse">
            <a:avLst/>
          </a:prstGeom>
          <a:solidFill>
            <a:srgbClr val="9FBD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493BB0A1-B86D-A15B-B20D-DE82826F1AAC}"/>
              </a:ext>
            </a:extLst>
          </p:cNvPr>
          <p:cNvSpPr/>
          <p:nvPr/>
        </p:nvSpPr>
        <p:spPr>
          <a:xfrm>
            <a:off x="6626166" y="3360786"/>
            <a:ext cx="503452" cy="503452"/>
          </a:xfrm>
          <a:prstGeom prst="ellipse">
            <a:avLst/>
          </a:prstGeom>
          <a:solidFill>
            <a:srgbClr val="9FBD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4F9799E1-7CC0-704F-9800-BF1F295A6DE6}"/>
              </a:ext>
            </a:extLst>
          </p:cNvPr>
          <p:cNvSpPr/>
          <p:nvPr/>
        </p:nvSpPr>
        <p:spPr>
          <a:xfrm>
            <a:off x="6627783" y="4068142"/>
            <a:ext cx="503452" cy="503452"/>
          </a:xfrm>
          <a:prstGeom prst="ellipse">
            <a:avLst/>
          </a:prstGeom>
          <a:solidFill>
            <a:srgbClr val="9FBD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descr="Dollar outline">
            <a:extLst>
              <a:ext uri="{FF2B5EF4-FFF2-40B4-BE49-F238E27FC236}">
                <a16:creationId xmlns:a16="http://schemas.microsoft.com/office/drawing/2014/main" id="{D3A779D5-E574-2E04-8FE0-783C2028CC0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6205" y="2658698"/>
            <a:ext cx="380039" cy="380039"/>
          </a:xfrm>
          <a:prstGeom prst="rect">
            <a:avLst/>
          </a:prstGeom>
        </p:spPr>
      </p:pic>
      <p:pic>
        <p:nvPicPr>
          <p:cNvPr id="6" name="Graphic 5" descr="Information outline">
            <a:extLst>
              <a:ext uri="{FF2B5EF4-FFF2-40B4-BE49-F238E27FC236}">
                <a16:creationId xmlns:a16="http://schemas.microsoft.com/office/drawing/2014/main" id="{B667DA7B-F348-515F-B34C-4184747DCC1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77436" y="3319842"/>
            <a:ext cx="503452" cy="503452"/>
          </a:xfrm>
          <a:prstGeom prst="rect">
            <a:avLst/>
          </a:prstGeom>
        </p:spPr>
      </p:pic>
      <p:pic>
        <p:nvPicPr>
          <p:cNvPr id="9" name="Graphic 8" descr="Tropical scene outline">
            <a:extLst>
              <a:ext uri="{FF2B5EF4-FFF2-40B4-BE49-F238E27FC236}">
                <a16:creationId xmlns:a16="http://schemas.microsoft.com/office/drawing/2014/main" id="{220A95B1-FC3D-A0DC-A737-188EA369DC1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99949" y="4068142"/>
            <a:ext cx="415107" cy="415107"/>
          </a:xfrm>
          <a:prstGeom prst="rect">
            <a:avLst/>
          </a:prstGeom>
        </p:spPr>
      </p:pic>
      <p:pic>
        <p:nvPicPr>
          <p:cNvPr id="11" name="Graphic 10" descr="Stopwatch outline">
            <a:extLst>
              <a:ext uri="{FF2B5EF4-FFF2-40B4-BE49-F238E27FC236}">
                <a16:creationId xmlns:a16="http://schemas.microsoft.com/office/drawing/2014/main" id="{1FEBCC41-0D39-3D63-C5E0-674F5C29C9D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85034" y="4708676"/>
            <a:ext cx="503453" cy="503453"/>
          </a:xfrm>
          <a:prstGeom prst="rect">
            <a:avLst/>
          </a:prstGeom>
        </p:spPr>
      </p:pic>
      <p:pic>
        <p:nvPicPr>
          <p:cNvPr id="13" name="Graphic 12" descr="Food Safety outline">
            <a:extLst>
              <a:ext uri="{FF2B5EF4-FFF2-40B4-BE49-F238E27FC236}">
                <a16:creationId xmlns:a16="http://schemas.microsoft.com/office/drawing/2014/main" id="{485C5C36-004B-425C-98EA-55CD890E90B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627783" y="2700984"/>
            <a:ext cx="503452" cy="503452"/>
          </a:xfrm>
          <a:prstGeom prst="rect">
            <a:avLst/>
          </a:prstGeom>
        </p:spPr>
      </p:pic>
      <p:pic>
        <p:nvPicPr>
          <p:cNvPr id="15" name="Graphic 14" descr="Users outline">
            <a:extLst>
              <a:ext uri="{FF2B5EF4-FFF2-40B4-BE49-F238E27FC236}">
                <a16:creationId xmlns:a16="http://schemas.microsoft.com/office/drawing/2014/main" id="{ED11ADB3-ADD1-3909-DB7D-9CE034876B1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627783" y="3366094"/>
            <a:ext cx="457200" cy="457200"/>
          </a:xfrm>
          <a:prstGeom prst="rect">
            <a:avLst/>
          </a:prstGeom>
        </p:spPr>
      </p:pic>
      <p:pic>
        <p:nvPicPr>
          <p:cNvPr id="17" name="Graphic 16" descr="Director's Chair outline">
            <a:extLst>
              <a:ext uri="{FF2B5EF4-FFF2-40B4-BE49-F238E27FC236}">
                <a16:creationId xmlns:a16="http://schemas.microsoft.com/office/drawing/2014/main" id="{B22AE12F-81B9-CEBE-5067-7DA3D4EAEC03}"/>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6695138" y="4137114"/>
            <a:ext cx="365508" cy="365508"/>
          </a:xfrm>
          <a:prstGeom prst="rect">
            <a:avLst/>
          </a:prstGeom>
        </p:spPr>
      </p:pic>
    </p:spTree>
    <p:extLst>
      <p:ext uri="{BB962C8B-B14F-4D97-AF65-F5344CB8AC3E}">
        <p14:creationId xmlns:p14="http://schemas.microsoft.com/office/powerpoint/2010/main" val="41837280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C8F8D-21D1-0743-2236-D7988BFE1942}"/>
              </a:ext>
            </a:extLst>
          </p:cNvPr>
          <p:cNvSpPr>
            <a:spLocks noGrp="1"/>
          </p:cNvSpPr>
          <p:nvPr>
            <p:ph type="title"/>
          </p:nvPr>
        </p:nvSpPr>
        <p:spPr>
          <a:xfrm>
            <a:off x="838200" y="286466"/>
            <a:ext cx="8083163" cy="738284"/>
          </a:xfrm>
        </p:spPr>
        <p:txBody>
          <a:bodyPr>
            <a:normAutofit fontScale="90000"/>
          </a:bodyPr>
          <a:lstStyle/>
          <a:p>
            <a:r>
              <a:rPr lang="en-US" sz="3600" dirty="0">
                <a:latin typeface="Museo Sans 700" panose="02000000000000000000" pitchFamily="50" charset="0"/>
              </a:rPr>
              <a:t>Login to Workday – Available September 15</a:t>
            </a:r>
            <a:r>
              <a:rPr lang="en-US" sz="3600" baseline="30000" dirty="0">
                <a:latin typeface="Museo Sans 700" panose="02000000000000000000" pitchFamily="50" charset="0"/>
              </a:rPr>
              <a:t>th</a:t>
            </a:r>
            <a:endParaRPr lang="en-US" sz="3600" dirty="0">
              <a:latin typeface="Museo Sans 700" panose="02000000000000000000" pitchFamily="50" charset="0"/>
            </a:endParaRPr>
          </a:p>
        </p:txBody>
      </p:sp>
      <p:sp>
        <p:nvSpPr>
          <p:cNvPr id="7" name="TextBox 6">
            <a:extLst>
              <a:ext uri="{FF2B5EF4-FFF2-40B4-BE49-F238E27FC236}">
                <a16:creationId xmlns:a16="http://schemas.microsoft.com/office/drawing/2014/main" id="{AA86E074-76F4-30AC-9E28-7221704F4E1F}"/>
              </a:ext>
            </a:extLst>
          </p:cNvPr>
          <p:cNvSpPr txBox="1"/>
          <p:nvPr/>
        </p:nvSpPr>
        <p:spPr>
          <a:xfrm>
            <a:off x="838200" y="1426943"/>
            <a:ext cx="10929257" cy="3508653"/>
          </a:xfrm>
          <a:prstGeom prst="rect">
            <a:avLst/>
          </a:prstGeom>
          <a:noFill/>
        </p:spPr>
        <p:txBody>
          <a:bodyPr wrap="square" rtlCol="0">
            <a:spAutoFit/>
          </a:bodyPr>
          <a:lstStyle/>
          <a:p>
            <a:r>
              <a:rPr lang="en-US" b="1" u="sng" dirty="0">
                <a:solidFill>
                  <a:srgbClr val="000000"/>
                </a:solidFill>
                <a:latin typeface="Open Sans" panose="020B0606030504020204" pitchFamily="34" charset="0"/>
              </a:rPr>
              <a:t>On the Network</a:t>
            </a:r>
          </a:p>
          <a:p>
            <a:pPr marL="285750" indent="-285750">
              <a:buFont typeface="Arial" panose="020B0604020202020204" pitchFamily="34" charset="0"/>
              <a:buChar char="•"/>
            </a:pPr>
            <a:r>
              <a:rPr lang="en-US" dirty="0">
                <a:solidFill>
                  <a:srgbClr val="000000"/>
                </a:solidFill>
                <a:latin typeface="Open Sans" panose="020B0606030504020204" pitchFamily="34" charset="0"/>
              </a:rPr>
              <a:t>T</a:t>
            </a:r>
            <a:r>
              <a:rPr lang="en-US" sz="1800" b="0" i="0" u="none" strike="noStrike" dirty="0">
                <a:solidFill>
                  <a:srgbClr val="000000"/>
                </a:solidFill>
                <a:effectLst/>
                <a:latin typeface="Open Sans" panose="020B0606030504020204" pitchFamily="34" charset="0"/>
              </a:rPr>
              <a:t>he new link will be available on Monument Connect</a:t>
            </a:r>
          </a:p>
          <a:p>
            <a:pPr marL="285750" indent="-285750">
              <a:buFont typeface="Arial" panose="020B0604020202020204" pitchFamily="34" charset="0"/>
              <a:buChar char="•"/>
            </a:pPr>
            <a:r>
              <a:rPr lang="en-US" sz="1800" b="0" i="0" u="none" strike="noStrike" dirty="0">
                <a:solidFill>
                  <a:srgbClr val="000000"/>
                </a:solidFill>
                <a:effectLst/>
                <a:latin typeface="Open Sans" panose="020B0606030504020204" pitchFamily="34" charset="0"/>
              </a:rPr>
              <a:t>Once you click the link, you will be directed to the home page. You’re in!</a:t>
            </a:r>
            <a:r>
              <a:rPr lang="en-US" sz="1800" b="0" i="0" dirty="0">
                <a:solidFill>
                  <a:srgbClr val="000000"/>
                </a:solidFill>
                <a:effectLst/>
                <a:latin typeface="Open Sans" panose="020B0606030504020204" pitchFamily="34" charset="0"/>
              </a:rPr>
              <a:t>​</a:t>
            </a:r>
          </a:p>
          <a:p>
            <a:pPr marL="285750" indent="-285750">
              <a:buFont typeface="Arial" panose="020B0604020202020204" pitchFamily="34" charset="0"/>
              <a:buChar char="•"/>
            </a:pPr>
            <a:endParaRPr lang="en-US" dirty="0">
              <a:solidFill>
                <a:srgbClr val="000000"/>
              </a:solidFill>
              <a:latin typeface="Open Sans" panose="020B0606030504020204" pitchFamily="34" charset="0"/>
            </a:endParaRPr>
          </a:p>
          <a:p>
            <a:pPr marL="285750" indent="-285750">
              <a:buFont typeface="Arial" panose="020B0604020202020204" pitchFamily="34" charset="0"/>
              <a:buChar char="•"/>
            </a:pPr>
            <a:endParaRPr lang="en-US" dirty="0">
              <a:solidFill>
                <a:srgbClr val="000000"/>
              </a:solidFill>
              <a:latin typeface="Open Sans" panose="020B0606030504020204" pitchFamily="34" charset="0"/>
            </a:endParaRPr>
          </a:p>
          <a:p>
            <a:r>
              <a:rPr lang="en-US" b="1" u="sng" dirty="0">
                <a:solidFill>
                  <a:srgbClr val="000000"/>
                </a:solidFill>
                <a:latin typeface="Open Sans" panose="020B0606030504020204" pitchFamily="34" charset="0"/>
              </a:rPr>
              <a:t>Off the Network</a:t>
            </a:r>
          </a:p>
          <a:p>
            <a:pPr marL="285750" indent="-285750">
              <a:buFont typeface="Arial" panose="020B0604020202020204" pitchFamily="34" charset="0"/>
              <a:buChar char="•"/>
            </a:pPr>
            <a:r>
              <a:rPr lang="en-US" sz="1800" dirty="0">
                <a:latin typeface="Open Sans"/>
                <a:ea typeface="Open Sans"/>
                <a:cs typeface="Open Sans"/>
              </a:rPr>
              <a:t>You will need to authenticate through Microsoft Authenticator</a:t>
            </a:r>
          </a:p>
          <a:p>
            <a:pPr marL="285750" indent="-285750">
              <a:buFont typeface="Arial" panose="020B0604020202020204" pitchFamily="34" charset="0"/>
              <a:buChar char="•"/>
            </a:pPr>
            <a:endParaRPr lang="en-US" dirty="0">
              <a:solidFill>
                <a:srgbClr val="000000"/>
              </a:solidFill>
              <a:latin typeface="Open Sans"/>
              <a:ea typeface="Open Sans"/>
              <a:cs typeface="Open Sans"/>
            </a:endParaRPr>
          </a:p>
          <a:p>
            <a:pPr marL="285750" indent="-285750">
              <a:buFont typeface="Arial" panose="020B0604020202020204" pitchFamily="34" charset="0"/>
              <a:buChar char="•"/>
            </a:pPr>
            <a:endParaRPr lang="en-US" dirty="0">
              <a:solidFill>
                <a:srgbClr val="000000"/>
              </a:solidFill>
              <a:latin typeface="Open Sans"/>
              <a:ea typeface="Open Sans"/>
              <a:cs typeface="Open Sans"/>
            </a:endParaRPr>
          </a:p>
          <a:p>
            <a:r>
              <a:rPr lang="en-US" b="1" u="sng" dirty="0">
                <a:solidFill>
                  <a:srgbClr val="000000"/>
                </a:solidFill>
                <a:latin typeface="Open Sans" panose="020B0606030504020204" pitchFamily="34" charset="0"/>
              </a:rPr>
              <a:t>Mobile App</a:t>
            </a:r>
          </a:p>
          <a:p>
            <a:pPr marL="285750" indent="-285750">
              <a:buFont typeface="Arial" panose="020B0604020202020204" pitchFamily="34" charset="0"/>
              <a:buChar char="•"/>
            </a:pPr>
            <a:r>
              <a:rPr lang="en-US" dirty="0">
                <a:solidFill>
                  <a:srgbClr val="000000"/>
                </a:solidFill>
                <a:latin typeface="Open Sans" panose="020B0606030504020204" pitchFamily="34" charset="0"/>
              </a:rPr>
              <a:t>Company email and password</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6" name="Picture 5">
            <a:extLst>
              <a:ext uri="{FF2B5EF4-FFF2-40B4-BE49-F238E27FC236}">
                <a16:creationId xmlns:a16="http://schemas.microsoft.com/office/drawing/2014/main" id="{03229F8F-31DB-89D1-0327-0D931FEE7CD5}"/>
              </a:ext>
            </a:extLst>
          </p:cNvPr>
          <p:cNvPicPr>
            <a:picLocks noChangeAspect="1"/>
          </p:cNvPicPr>
          <p:nvPr/>
        </p:nvPicPr>
        <p:blipFill>
          <a:blip r:embed="rId3"/>
          <a:stretch>
            <a:fillRect/>
          </a:stretch>
        </p:blipFill>
        <p:spPr>
          <a:xfrm>
            <a:off x="2631297" y="4611790"/>
            <a:ext cx="4496967" cy="2166145"/>
          </a:xfrm>
          <a:prstGeom prst="rect">
            <a:avLst/>
          </a:prstGeom>
        </p:spPr>
      </p:pic>
    </p:spTree>
    <p:extLst>
      <p:ext uri="{BB962C8B-B14F-4D97-AF65-F5344CB8AC3E}">
        <p14:creationId xmlns:p14="http://schemas.microsoft.com/office/powerpoint/2010/main" val="40144664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Your Pay and Tax Information">
            <a:hlinkClick r:id="" action="ppaction://media"/>
            <a:extLst>
              <a:ext uri="{FF2B5EF4-FFF2-40B4-BE49-F238E27FC236}">
                <a16:creationId xmlns:a16="http://schemas.microsoft.com/office/drawing/2014/main" id="{D07796DB-F7D5-38C4-8B6C-B26FDF9603B6}"/>
              </a:ext>
            </a:extLst>
          </p:cNvPr>
          <p:cNvPicPr>
            <a:picLocks noRot="1" noChangeAspect="1"/>
          </p:cNvPicPr>
          <p:nvPr>
            <a:videoFile r:link="rId1"/>
          </p:nvPr>
        </p:nvPicPr>
        <p:blipFill>
          <a:blip r:embed="rId4"/>
          <a:stretch>
            <a:fillRect/>
          </a:stretch>
        </p:blipFill>
        <p:spPr>
          <a:xfrm>
            <a:off x="3233" y="-2754"/>
            <a:ext cx="12173197" cy="6860754"/>
          </a:xfrm>
          <a:prstGeom prst="rect">
            <a:avLst/>
          </a:prstGeom>
        </p:spPr>
      </p:pic>
    </p:spTree>
    <p:extLst>
      <p:ext uri="{BB962C8B-B14F-4D97-AF65-F5344CB8AC3E}">
        <p14:creationId xmlns:p14="http://schemas.microsoft.com/office/powerpoint/2010/main" val="1456895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CEB31AA-E1C5-7E81-55D2-DE513200C8AD}"/>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629CF5"/>
                </a:solidFill>
                <a:latin typeface="Arial" panose="020B0604020202020204" pitchFamily="34" charset="0"/>
                <a:ea typeface="+mj-ea"/>
                <a:cs typeface="Arial" panose="020B0604020202020204" pitchFamily="34" charset="0"/>
              </a:defRPr>
            </a:lvl1pPr>
          </a:lstStyle>
          <a:p>
            <a:r>
              <a:rPr lang="en-US" dirty="0">
                <a:latin typeface="Museo Sans 700" panose="02000000000000000000" pitchFamily="50" charset="0"/>
                <a:ea typeface="Open Sans" panose="020B0606030504020204" pitchFamily="34" charset="0"/>
                <a:cs typeface="Open Sans" panose="020B0606030504020204" pitchFamily="34" charset="0"/>
              </a:rPr>
              <a:t>Pay Information - “Payslips” (Paystubs)</a:t>
            </a:r>
          </a:p>
        </p:txBody>
      </p:sp>
      <p:sp>
        <p:nvSpPr>
          <p:cNvPr id="3" name="Content Placeholder 2">
            <a:extLst>
              <a:ext uri="{FF2B5EF4-FFF2-40B4-BE49-F238E27FC236}">
                <a16:creationId xmlns:a16="http://schemas.microsoft.com/office/drawing/2014/main" id="{B85C455A-E437-C6EE-D9C0-DE62DD15F920}"/>
              </a:ext>
            </a:extLst>
          </p:cNvPr>
          <p:cNvSpPr txBox="1">
            <a:spLocks/>
          </p:cNvSpPr>
          <p:nvPr/>
        </p:nvSpPr>
        <p:spPr>
          <a:xfrm>
            <a:off x="724619" y="1950223"/>
            <a:ext cx="10902373" cy="3836948"/>
          </a:xfrm>
          <a:prstGeom prst="rect">
            <a:avLst/>
          </a:prstGeom>
        </p:spPr>
        <p:txBody>
          <a:bodyPr vert="horz" wrap="square" lIns="91440" tIns="45720" rIns="91440" bIns="4572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1800"/>
              </a:spcAft>
            </a:pPr>
            <a:r>
              <a:rPr lang="en-US" sz="2000" b="1" dirty="0">
                <a:latin typeface="Open Sans"/>
                <a:ea typeface="Open Sans"/>
                <a:cs typeface="Open Sans"/>
              </a:rPr>
              <a:t>October 3</a:t>
            </a:r>
            <a:r>
              <a:rPr lang="en-US" sz="2000" b="1" baseline="30000" dirty="0">
                <a:latin typeface="Open Sans"/>
                <a:ea typeface="Open Sans"/>
                <a:cs typeface="Open Sans"/>
              </a:rPr>
              <a:t>rd</a:t>
            </a:r>
            <a:r>
              <a:rPr lang="en-US" sz="2000" b="1" dirty="0">
                <a:latin typeface="Open Sans"/>
                <a:ea typeface="Open Sans"/>
                <a:cs typeface="Open Sans"/>
              </a:rPr>
              <a:t> </a:t>
            </a:r>
            <a:r>
              <a:rPr lang="en-US" sz="2000" dirty="0">
                <a:latin typeface="Open Sans"/>
                <a:ea typeface="Open Sans"/>
                <a:cs typeface="Open Sans"/>
              </a:rPr>
              <a:t>will be the first pay date in the system</a:t>
            </a:r>
          </a:p>
          <a:p>
            <a:pPr marL="342900" indent="-342900">
              <a:lnSpc>
                <a:spcPct val="100000"/>
              </a:lnSpc>
              <a:spcBef>
                <a:spcPts val="0"/>
              </a:spcBef>
              <a:spcAft>
                <a:spcPts val="1800"/>
              </a:spcAft>
            </a:pPr>
            <a:endParaRPr lang="en-US" sz="2000" dirty="0">
              <a:latin typeface="Open Sans"/>
              <a:ea typeface="Open Sans"/>
              <a:cs typeface="Open Sans"/>
            </a:endParaRPr>
          </a:p>
          <a:p>
            <a:pPr marL="342900" indent="-342900">
              <a:lnSpc>
                <a:spcPct val="100000"/>
              </a:lnSpc>
              <a:spcBef>
                <a:spcPts val="0"/>
              </a:spcBef>
              <a:spcAft>
                <a:spcPts val="1800"/>
              </a:spcAft>
            </a:pPr>
            <a:r>
              <a:rPr lang="en-US" sz="2000" dirty="0">
                <a:latin typeface="Open Sans"/>
                <a:ea typeface="Open Sans"/>
                <a:cs typeface="Open Sans"/>
              </a:rPr>
              <a:t>Paystubs prior to October 3</a:t>
            </a:r>
            <a:r>
              <a:rPr lang="en-US" sz="2000" baseline="30000" dirty="0">
                <a:latin typeface="Open Sans"/>
                <a:ea typeface="Open Sans"/>
                <a:cs typeface="Open Sans"/>
              </a:rPr>
              <a:t>rd</a:t>
            </a:r>
            <a:r>
              <a:rPr lang="en-US" sz="2000" dirty="0">
                <a:latin typeface="Open Sans"/>
                <a:ea typeface="Open Sans"/>
                <a:cs typeface="Open Sans"/>
              </a:rPr>
              <a:t> will only be stored in Employee Self Service (ESS)</a:t>
            </a:r>
          </a:p>
          <a:p>
            <a:pPr marL="342900" indent="-342900">
              <a:lnSpc>
                <a:spcPct val="100000"/>
              </a:lnSpc>
              <a:spcBef>
                <a:spcPts val="0"/>
              </a:spcBef>
              <a:spcAft>
                <a:spcPts val="1800"/>
              </a:spcAft>
            </a:pPr>
            <a:endParaRPr lang="en-US" sz="2000" dirty="0">
              <a:latin typeface="Open Sans"/>
              <a:ea typeface="Open Sans"/>
              <a:cs typeface="Open Sans"/>
            </a:endParaRPr>
          </a:p>
          <a:p>
            <a:pPr marL="342900" indent="-342900">
              <a:lnSpc>
                <a:spcPct val="100000"/>
              </a:lnSpc>
              <a:spcBef>
                <a:spcPts val="0"/>
              </a:spcBef>
              <a:spcAft>
                <a:spcPts val="1800"/>
              </a:spcAft>
            </a:pPr>
            <a:r>
              <a:rPr lang="en-US" sz="2000" dirty="0">
                <a:latin typeface="Open Sans"/>
                <a:ea typeface="Open Sans"/>
                <a:cs typeface="Open Sans"/>
              </a:rPr>
              <a:t>Print your paystubs in ESS before </a:t>
            </a:r>
            <a:r>
              <a:rPr lang="en-US" sz="2000" b="1" dirty="0">
                <a:latin typeface="Open Sans"/>
                <a:ea typeface="Open Sans"/>
                <a:cs typeface="Open Sans"/>
              </a:rPr>
              <a:t>September 15</a:t>
            </a:r>
            <a:r>
              <a:rPr lang="en-US" sz="2000" b="1" baseline="30000" dirty="0">
                <a:latin typeface="Open Sans"/>
                <a:ea typeface="Open Sans"/>
                <a:cs typeface="Open Sans"/>
              </a:rPr>
              <a:t>th</a:t>
            </a:r>
          </a:p>
          <a:p>
            <a:pPr marL="342900" indent="-342900">
              <a:lnSpc>
                <a:spcPct val="100000"/>
              </a:lnSpc>
              <a:spcBef>
                <a:spcPts val="0"/>
              </a:spcBef>
              <a:spcAft>
                <a:spcPts val="1800"/>
              </a:spcAft>
            </a:pPr>
            <a:endParaRPr lang="en-US" sz="2000" b="1" baseline="30000" dirty="0">
              <a:latin typeface="Open Sans"/>
              <a:ea typeface="Open Sans"/>
              <a:cs typeface="Open Sans"/>
            </a:endParaRPr>
          </a:p>
          <a:p>
            <a:pPr marL="342900" indent="-342900">
              <a:lnSpc>
                <a:spcPct val="100000"/>
              </a:lnSpc>
              <a:spcBef>
                <a:spcPts val="0"/>
              </a:spcBef>
              <a:spcAft>
                <a:spcPts val="1800"/>
              </a:spcAft>
            </a:pPr>
            <a:r>
              <a:rPr lang="en-US" sz="2000" dirty="0">
                <a:latin typeface="Open Sans"/>
                <a:ea typeface="Open Sans"/>
                <a:cs typeface="Open Sans"/>
              </a:rPr>
              <a:t>If you need ESS paystubs after </a:t>
            </a:r>
            <a:r>
              <a:rPr lang="en-US" sz="2000" b="1" dirty="0">
                <a:latin typeface="Open Sans"/>
                <a:ea typeface="Open Sans"/>
                <a:cs typeface="Open Sans"/>
              </a:rPr>
              <a:t>October 11</a:t>
            </a:r>
            <a:r>
              <a:rPr lang="en-US" sz="2000" b="1" baseline="30000" dirty="0">
                <a:latin typeface="Open Sans"/>
                <a:ea typeface="Open Sans"/>
                <a:cs typeface="Open Sans"/>
              </a:rPr>
              <a:t>th</a:t>
            </a:r>
            <a:r>
              <a:rPr lang="en-US" sz="2000" dirty="0">
                <a:latin typeface="Open Sans"/>
                <a:ea typeface="Open Sans"/>
                <a:cs typeface="Open Sans"/>
              </a:rPr>
              <a:t>, you will need to submit a request through HRSS</a:t>
            </a:r>
          </a:p>
        </p:txBody>
      </p:sp>
    </p:spTree>
    <p:extLst>
      <p:ext uri="{BB962C8B-B14F-4D97-AF65-F5344CB8AC3E}">
        <p14:creationId xmlns:p14="http://schemas.microsoft.com/office/powerpoint/2010/main" val="16032924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9D4A28-B0F1-7433-4C08-5761E9B81867}"/>
              </a:ext>
            </a:extLst>
          </p:cNvPr>
          <p:cNvSpPr txBox="1"/>
          <p:nvPr/>
        </p:nvSpPr>
        <p:spPr>
          <a:xfrm>
            <a:off x="3304662" y="2951521"/>
            <a:ext cx="5276193" cy="646331"/>
          </a:xfrm>
          <a:prstGeom prst="rect">
            <a:avLst/>
          </a:prstGeom>
          <a:noFill/>
        </p:spPr>
        <p:txBody>
          <a:bodyPr wrap="square" rtlCol="0">
            <a:spAutoFit/>
          </a:bodyPr>
          <a:lstStyle/>
          <a:p>
            <a:pPr algn="ctr"/>
            <a:r>
              <a:rPr lang="en-US" sz="3600" dirty="0">
                <a:solidFill>
                  <a:schemeClr val="bg1"/>
                </a:solidFill>
              </a:rPr>
              <a:t>Managing Employee’s Time</a:t>
            </a:r>
          </a:p>
        </p:txBody>
      </p:sp>
    </p:spTree>
    <p:extLst>
      <p:ext uri="{BB962C8B-B14F-4D97-AF65-F5344CB8AC3E}">
        <p14:creationId xmlns:p14="http://schemas.microsoft.com/office/powerpoint/2010/main" val="28325666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CEB31AA-E1C5-7E81-55D2-DE513200C8AD}"/>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629CF5"/>
                </a:solidFill>
                <a:latin typeface="Arial" panose="020B0604020202020204" pitchFamily="34" charset="0"/>
                <a:ea typeface="+mj-ea"/>
                <a:cs typeface="Arial" panose="020B0604020202020204" pitchFamily="34" charset="0"/>
              </a:defRPr>
            </a:lvl1pPr>
          </a:lstStyle>
          <a:p>
            <a:r>
              <a:rPr lang="en-US" sz="3200" dirty="0">
                <a:latin typeface="Arial"/>
                <a:cs typeface="Arial"/>
              </a:rPr>
              <a:t>Workday replacing </a:t>
            </a:r>
            <a:r>
              <a:rPr lang="en-US" sz="3200" dirty="0" err="1">
                <a:latin typeface="Arial"/>
                <a:cs typeface="Arial"/>
              </a:rPr>
              <a:t>TimeClock</a:t>
            </a:r>
            <a:r>
              <a:rPr lang="en-US" sz="3200" dirty="0">
                <a:latin typeface="Arial"/>
                <a:cs typeface="Arial"/>
              </a:rPr>
              <a:t> Plus</a:t>
            </a:r>
            <a:endParaRPr lang="en-US" sz="3200" dirty="0">
              <a:latin typeface="Museo Sans 700" panose="02000000000000000000" pitchFamily="50" charset="0"/>
              <a:ea typeface="Open Sans" panose="020B0606030504020204" pitchFamily="34" charset="0"/>
              <a:cs typeface="Open Sans" panose="020B0606030504020204" pitchFamily="34" charset="0"/>
            </a:endParaRPr>
          </a:p>
        </p:txBody>
      </p:sp>
      <p:sp>
        <p:nvSpPr>
          <p:cNvPr id="8" name="Content Placeholder 2">
            <a:extLst>
              <a:ext uri="{FF2B5EF4-FFF2-40B4-BE49-F238E27FC236}">
                <a16:creationId xmlns:a16="http://schemas.microsoft.com/office/drawing/2014/main" id="{DAE257C0-A648-874A-5ADD-7AEA6B7F87B8}"/>
              </a:ext>
            </a:extLst>
          </p:cNvPr>
          <p:cNvSpPr txBox="1">
            <a:spLocks/>
          </p:cNvSpPr>
          <p:nvPr/>
        </p:nvSpPr>
        <p:spPr>
          <a:xfrm>
            <a:off x="838200"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Georgia" panose="02040502050405020303" pitchFamily="18"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sng"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Employees: </a:t>
            </a:r>
            <a:r>
              <a:rPr kumimoji="0" lang="en-US" sz="24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Clock in/out, Submit timesheets </a:t>
            </a:r>
            <a:r>
              <a:rPr kumimoji="0" lang="en-US" sz="2400" b="1" i="1"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weekly</a:t>
            </a:r>
            <a:r>
              <a:rPr kumimoji="0" lang="en-US" sz="2400" b="0" i="1"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&amp; submit time off requests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sng"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Supervisor: </a:t>
            </a:r>
            <a:r>
              <a:rPr kumimoji="0" lang="en-US" sz="24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Review, approve timesheets </a:t>
            </a:r>
            <a:r>
              <a:rPr kumimoji="0" lang="en-US" sz="2400" b="1" i="1"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weekly</a:t>
            </a:r>
            <a:r>
              <a:rPr kumimoji="0" lang="en-US" sz="2400" b="0" i="1"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&amp; submit time off requests, fix missed punches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sng"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Production Specialist/Day Supervisor: </a:t>
            </a:r>
            <a:r>
              <a:rPr kumimoji="0" lang="en-US" sz="24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Approve time off requests &amp; timesheet approver back up</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*if you will be out, delegate to other STL/FP or Tracy will be default backup</a:t>
            </a:r>
            <a:endParaRPr kumimoji="0" lang="en-US" sz="24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FCDBAA7F-40BA-3B99-82B6-F67083706E34}"/>
              </a:ext>
            </a:extLst>
          </p:cNvPr>
          <p:cNvSpPr txBox="1"/>
          <p:nvPr/>
        </p:nvSpPr>
        <p:spPr>
          <a:xfrm>
            <a:off x="908436" y="5068467"/>
            <a:ext cx="10445363" cy="646331"/>
          </a:xfrm>
          <a:prstGeom prst="rect">
            <a:avLst/>
          </a:prstGeom>
          <a:solidFill>
            <a:srgbClr val="E2EEFF"/>
          </a:solidFill>
        </p:spPr>
        <p:txBody>
          <a:bodyPr wrap="square">
            <a:spAutoFit/>
          </a:bodyPr>
          <a:lstStyle/>
          <a:p>
            <a:pPr marL="0" indent="0">
              <a:buNone/>
            </a:pPr>
            <a:r>
              <a:rPr lang="en-US" sz="1800" b="1" dirty="0"/>
              <a:t>Phase 2, Advanced Scheduling: </a:t>
            </a:r>
            <a:r>
              <a:rPr lang="en-US" sz="1800" dirty="0"/>
              <a:t>Generates schedules based on fixed shift, patterns and assigns workers to shifts based on worker availability, preferences, and qualifications.</a:t>
            </a:r>
            <a:endParaRPr lang="en-US" sz="2000" dirty="0"/>
          </a:p>
        </p:txBody>
      </p:sp>
    </p:spTree>
    <p:extLst>
      <p:ext uri="{BB962C8B-B14F-4D97-AF65-F5344CB8AC3E}">
        <p14:creationId xmlns:p14="http://schemas.microsoft.com/office/powerpoint/2010/main" val="8729046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Managing Time (Schedules and Timecards) For Managers of Hourly Workers">
            <a:hlinkClick r:id="" action="ppaction://media"/>
            <a:extLst>
              <a:ext uri="{FF2B5EF4-FFF2-40B4-BE49-F238E27FC236}">
                <a16:creationId xmlns:a16="http://schemas.microsoft.com/office/drawing/2014/main" id="{BB32D7C3-CB64-7103-608B-0B5CF68A38A0}"/>
              </a:ext>
            </a:extLst>
          </p:cNvPr>
          <p:cNvPicPr>
            <a:picLocks noRot="1" noChangeAspect="1"/>
          </p:cNvPicPr>
          <p:nvPr>
            <a:videoFile r:link="rId1"/>
          </p:nvPr>
        </p:nvPicPr>
        <p:blipFill>
          <a:blip r:embed="rId4"/>
          <a:stretch>
            <a:fillRect/>
          </a:stretch>
        </p:blipFill>
        <p:spPr>
          <a:xfrm>
            <a:off x="5063" y="-4313"/>
            <a:ext cx="12196253" cy="6881003"/>
          </a:xfrm>
          <a:prstGeom prst="rect">
            <a:avLst/>
          </a:prstGeom>
        </p:spPr>
      </p:pic>
    </p:spTree>
    <p:extLst>
      <p:ext uri="{BB962C8B-B14F-4D97-AF65-F5344CB8AC3E}">
        <p14:creationId xmlns:p14="http://schemas.microsoft.com/office/powerpoint/2010/main" val="219084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CEB31AA-E1C5-7E81-55D2-DE513200C8AD}"/>
              </a:ext>
            </a:extLst>
          </p:cNvPr>
          <p:cNvSpPr txBox="1">
            <a:spLocks/>
          </p:cNvSpPr>
          <p:nvPr/>
        </p:nvSpPr>
        <p:spPr>
          <a:xfrm>
            <a:off x="838200"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629CF5"/>
                </a:solidFill>
                <a:latin typeface="Arial" panose="020B0604020202020204" pitchFamily="34" charset="0"/>
                <a:ea typeface="+mj-ea"/>
                <a:cs typeface="Arial" panose="020B0604020202020204" pitchFamily="34" charset="0"/>
              </a:defRPr>
            </a:lvl1pPr>
          </a:lstStyle>
          <a:p>
            <a:r>
              <a:rPr lang="en-US" sz="3200" dirty="0">
                <a:latin typeface="Museo Sans 700" panose="02000000000000000000" pitchFamily="50" charset="0"/>
                <a:ea typeface="Open Sans" panose="020B0606030504020204" pitchFamily="34" charset="0"/>
                <a:cs typeface="Open Sans" panose="020B0606030504020204" pitchFamily="34" charset="0"/>
              </a:rPr>
              <a:t>Timeclocks</a:t>
            </a:r>
          </a:p>
        </p:txBody>
      </p:sp>
      <p:sp>
        <p:nvSpPr>
          <p:cNvPr id="3" name="Content Placeholder 2">
            <a:extLst>
              <a:ext uri="{FF2B5EF4-FFF2-40B4-BE49-F238E27FC236}">
                <a16:creationId xmlns:a16="http://schemas.microsoft.com/office/drawing/2014/main" id="{50796EE1-D741-756C-B4E7-3DDD2BCF0E46}"/>
              </a:ext>
            </a:extLst>
          </p:cNvPr>
          <p:cNvSpPr txBox="1">
            <a:spLocks/>
          </p:cNvSpPr>
          <p:nvPr/>
        </p:nvSpPr>
        <p:spPr>
          <a:xfrm>
            <a:off x="838200" y="1129085"/>
            <a:ext cx="10515600" cy="560567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Georgia" panose="02040502050405020303" pitchFamily="18"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9/3 – 9/13: Fingerprint enrollment the biometric reader</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9/16 – Clocks will be mounted, morning shift will be manually entered into Workday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All hourly will clock-in and out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Employees should clock-in based on Shift team norm times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600" b="1"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Schedule Driven Automations: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Schedules and calculations have been built based on Shift Team Norms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Anything outside of the schedule will be calculated as OT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pic>
        <p:nvPicPr>
          <p:cNvPr id="9" name="Picture 8">
            <a:extLst>
              <a:ext uri="{FF2B5EF4-FFF2-40B4-BE49-F238E27FC236}">
                <a16:creationId xmlns:a16="http://schemas.microsoft.com/office/drawing/2014/main" id="{8BBFCA57-8D30-D99B-50B5-909BB7462A4F}"/>
              </a:ext>
            </a:extLst>
          </p:cNvPr>
          <p:cNvPicPr>
            <a:picLocks noChangeAspect="1"/>
          </p:cNvPicPr>
          <p:nvPr/>
        </p:nvPicPr>
        <p:blipFill>
          <a:blip r:embed="rId2"/>
          <a:stretch>
            <a:fillRect/>
          </a:stretch>
        </p:blipFill>
        <p:spPr>
          <a:xfrm>
            <a:off x="2897957" y="3931920"/>
            <a:ext cx="5895343" cy="2725148"/>
          </a:xfrm>
          <a:prstGeom prst="rect">
            <a:avLst/>
          </a:prstGeom>
        </p:spPr>
      </p:pic>
    </p:spTree>
    <p:extLst>
      <p:ext uri="{BB962C8B-B14F-4D97-AF65-F5344CB8AC3E}">
        <p14:creationId xmlns:p14="http://schemas.microsoft.com/office/powerpoint/2010/main" val="386604503"/>
      </p:ext>
    </p:extLst>
  </p:cSld>
  <p:clrMapOvr>
    <a:masterClrMapping/>
  </p:clrMapOvr>
</p:sld>
</file>

<file path=ppt/theme/theme1.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9_Office Theme">
  <a:themeElements>
    <a:clrScheme name="Colors">
      <a:dk1>
        <a:sysClr val="windowText" lastClr="000000"/>
      </a:dk1>
      <a:lt1>
        <a:sysClr val="window" lastClr="FFFFFF"/>
      </a:lt1>
      <a:dk2>
        <a:srgbClr val="44546A"/>
      </a:dk2>
      <a:lt2>
        <a:srgbClr val="E7E6E6"/>
      </a:lt2>
      <a:accent1>
        <a:srgbClr val="FFC000"/>
      </a:accent1>
      <a:accent2>
        <a:srgbClr val="323F4F"/>
      </a:accent2>
      <a:accent3>
        <a:srgbClr val="A5A5A5"/>
      </a:accent3>
      <a:accent4>
        <a:srgbClr val="538135"/>
      </a:accent4>
      <a:accent5>
        <a:srgbClr val="954F72"/>
      </a:accent5>
      <a:accent6>
        <a:srgbClr val="70AD47"/>
      </a:accent6>
      <a:hlink>
        <a:srgbClr val="034A90"/>
      </a:hlink>
      <a:folHlink>
        <a:srgbClr val="D8D8D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G PPT Presentation Template 031124" id="{36FF7EA3-EF5A-4007-8DEE-6D8BC6FDC2A0}" vid="{8BC0E892-9A85-4323-B29F-625EBE4F90EF}"/>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file>

<file path=customXml/item3.xml><?xml version="1.0" encoding="utf-8"?>
<ct:contentTypeSchema xmlns:ct="http://schemas.microsoft.com/office/2006/metadata/contentType" xmlns:ma="http://schemas.microsoft.com/office/2006/metadata/properties/metaAttributes" ct:_="" ma:_="" ma:contentTypeName="Document" ma:contentTypeID="0x010100765B5A712AFE8C4EA4FACCFCA1F5DA11" ma:contentTypeVersion="14" ma:contentTypeDescription="Create a new document." ma:contentTypeScope="" ma:versionID="b221915185f14aca9a2e561c2a0e0cb2">
  <xsd:schema xmlns:xsd="http://www.w3.org/2001/XMLSchema" xmlns:xs="http://www.w3.org/2001/XMLSchema" xmlns:p="http://schemas.microsoft.com/office/2006/metadata/properties" xmlns:ns2="d1abcf55-032e-4a8f-abde-6a5b91ab0045" xmlns:ns3="d828d336-a423-4d3d-b09a-d2f9c050d69c" targetNamespace="http://schemas.microsoft.com/office/2006/metadata/properties" ma:root="true" ma:fieldsID="93bc7338636250ea5db4aba56657dc6d" ns2:_="" ns3:_="">
    <xsd:import namespace="d1abcf55-032e-4a8f-abde-6a5b91ab0045"/>
    <xsd:import namespace="d828d336-a423-4d3d-b09a-d2f9c050d69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1abcf55-032e-4a8f-abde-6a5b91ab004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SearchProperties" ma:index="1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828d336-a423-4d3d-b09a-d2f9c050d69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7A421DB-A702-463A-9208-B99AACC90F37}">
  <ds:schemaRefs>
    <ds:schemaRef ds:uri="http://purl.org/dc/elements/1.1/"/>
    <ds:schemaRef ds:uri="http://schemas.microsoft.com/office/2006/metadata/properties"/>
    <ds:schemaRef ds:uri="http://schemas.microsoft.com/office/2006/documentManagement/types"/>
    <ds:schemaRef ds:uri="1ba231d0-9406-4bf6-b21c-961916179a22"/>
    <ds:schemaRef ds:uri="http://purl.org/dc/terms/"/>
    <ds:schemaRef ds:uri="http://purl.org/dc/dcmitype/"/>
    <ds:schemaRef ds:uri="8e57bb96-6bf1-41c3-89a5-8e250ac575f3"/>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CB883271-7583-4DF3-8D78-CE6C77C4A0EE}">
  <ds:schemaRefs>
    <ds:schemaRef ds:uri="http://schemas.microsoft.com/sharepoint/v3/contenttype/forms"/>
  </ds:schemaRefs>
</ds:datastoreItem>
</file>

<file path=customXml/itemProps3.xml><?xml version="1.0" encoding="utf-8"?>
<ds:datastoreItem xmlns:ds="http://schemas.openxmlformats.org/officeDocument/2006/customXml" ds:itemID="{A11CBDC1-4518-4424-98DB-A5BA7ADB5DE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1abcf55-032e-4a8f-abde-6a5b91ab0045"/>
    <ds:schemaRef ds:uri="d828d336-a423-4d3d-b09a-d2f9c050d69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1c52729b-e37a-46f3-9b7a-94d0ce8eb632}" enabled="0" method="" siteId="{1c52729b-e37a-46f3-9b7a-94d0ce8eb632}" removed="1"/>
</clbl:labelList>
</file>

<file path=docProps/app.xml><?xml version="1.0" encoding="utf-8"?>
<Properties xmlns="http://schemas.openxmlformats.org/officeDocument/2006/extended-properties" xmlns:vt="http://schemas.openxmlformats.org/officeDocument/2006/docPropsVTypes">
  <TotalTime>55471</TotalTime>
  <Words>774</Words>
  <Application>Microsoft Office PowerPoint</Application>
  <PresentationFormat>Widescreen</PresentationFormat>
  <Paragraphs>85</Paragraphs>
  <Slides>14</Slides>
  <Notes>6</Notes>
  <HiddenSlides>0</HiddenSlides>
  <MMClips>3</MMClips>
  <ScaleCrop>false</ScaleCrop>
  <HeadingPairs>
    <vt:vector size="4" baseType="variant">
      <vt:variant>
        <vt:lpstr>Theme</vt:lpstr>
      </vt:variant>
      <vt:variant>
        <vt:i4>10</vt:i4>
      </vt:variant>
      <vt:variant>
        <vt:lpstr>Slide Titles</vt:lpstr>
      </vt:variant>
      <vt:variant>
        <vt:i4>14</vt:i4>
      </vt:variant>
    </vt:vector>
  </HeadingPairs>
  <TitlesOfParts>
    <vt:vector size="24" baseType="lpstr">
      <vt:lpstr>7_Office Theme</vt:lpstr>
      <vt:lpstr>3_Office Theme</vt:lpstr>
      <vt:lpstr>5_Office Theme</vt:lpstr>
      <vt:lpstr>2_Office Theme</vt:lpstr>
      <vt:lpstr>6_Office Theme</vt:lpstr>
      <vt:lpstr>8_Office Theme</vt:lpstr>
      <vt:lpstr>4_Office Theme</vt:lpstr>
      <vt:lpstr>Office Theme</vt:lpstr>
      <vt:lpstr>9_Office Theme</vt:lpstr>
      <vt:lpstr>1_Office Theme</vt:lpstr>
      <vt:lpstr>PowerPoint Presentation</vt:lpstr>
      <vt:lpstr>What’s Up With Workday?</vt:lpstr>
      <vt:lpstr>Login to Workday – Available September 15th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MR&amp;F LTIP – Special Cash Incentive</dc:title>
  <dc:creator>Barclay, Sharon</dc:creator>
  <cp:lastModifiedBy>Kieffer, Jamie</cp:lastModifiedBy>
  <cp:revision>21</cp:revision>
  <cp:lastPrinted>2024-07-30T17:47:21Z</cp:lastPrinted>
  <dcterms:created xsi:type="dcterms:W3CDTF">2024-02-19T18:11:43Z</dcterms:created>
  <dcterms:modified xsi:type="dcterms:W3CDTF">2024-09-11T14:28:48Z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0x010100765B5A712AFE8C4EA4FACCFCA1F5DA11</vt:lpwstr>
  </property>
</Properties>
</file>