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695" r:id="rId6"/>
    <p:sldMasterId id="2147483699" r:id="rId7"/>
    <p:sldMasterId id="2147483703" r:id="rId8"/>
    <p:sldMasterId id="2147483715" r:id="rId9"/>
    <p:sldMasterId id="2147483740" r:id="rId10"/>
    <p:sldMasterId id="2147483800" r:id="rId11"/>
    <p:sldMasterId id="2147483817" r:id="rId12"/>
    <p:sldMasterId id="2147483845" r:id="rId13"/>
  </p:sldMasterIdLst>
  <p:notesMasterIdLst>
    <p:notesMasterId r:id="rId28"/>
  </p:notesMasterIdLst>
  <p:sldIdLst>
    <p:sldId id="2147478878" r:id="rId14"/>
    <p:sldId id="2147480535" r:id="rId15"/>
    <p:sldId id="2147480628" r:id="rId16"/>
    <p:sldId id="2147480592" r:id="rId17"/>
    <p:sldId id="2147480630" r:id="rId18"/>
    <p:sldId id="2147480536" r:id="rId19"/>
    <p:sldId id="2147480637" r:id="rId20"/>
    <p:sldId id="2147480392" r:id="rId21"/>
    <p:sldId id="2147480638" r:id="rId22"/>
    <p:sldId id="2147480633" r:id="rId23"/>
    <p:sldId id="2147480447" r:id="rId24"/>
    <p:sldId id="2147480640" r:id="rId25"/>
    <p:sldId id="2147479319" r:id="rId26"/>
    <p:sldId id="2147480632"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75028-98AB-4B5E-8B25-D6B5EC246F93}" v="17" dt="2024-08-21T20:49:33.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39" autoAdjust="0"/>
  </p:normalViewPr>
  <p:slideViewPr>
    <p:cSldViewPr snapToGrid="0">
      <p:cViewPr varScale="1">
        <p:scale>
          <a:sx n="64" d="100"/>
          <a:sy n="64" d="100"/>
        </p:scale>
        <p:origin x="560" y="44"/>
      </p:cViewPr>
      <p:guideLst>
        <p:guide orient="horz" pos="2160"/>
        <p:guide pos="3840"/>
      </p:guideLst>
    </p:cSldViewPr>
  </p:slideViewPr>
  <p:notesTextViewPr>
    <p:cViewPr>
      <p:scale>
        <a:sx n="1" d="1"/>
        <a:sy n="1" d="1"/>
      </p:scale>
      <p:origin x="0" y="0"/>
    </p:cViewPr>
  </p:notesTextViewPr>
  <p:sorterViewPr>
    <p:cViewPr>
      <p:scale>
        <a:sx n="100" d="100"/>
        <a:sy n="100" d="100"/>
      </p:scale>
      <p:origin x="0" y="-15056"/>
    </p:cViewPr>
  </p:sorterViewPr>
  <p:notesViewPr>
    <p:cSldViewPr snapToGrid="0">
      <p:cViewPr varScale="1">
        <p:scale>
          <a:sx n="72" d="100"/>
          <a:sy n="72" d="100"/>
        </p:scale>
        <p:origin x="293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8A27A7-C2D7-403D-A6A6-6738DC3D4E07}" type="datetimeFigureOut">
              <a:rPr lang="en-US" smtClean="0"/>
              <a:t>9/11/2024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89A59D-B44D-4994-AA46-19DF6C269524}" type="slidenum">
              <a:rPr lang="en-US" smtClean="0"/>
              <a:t>‹#›</a:t>
            </a:fld>
            <a:endParaRPr lang="en-US"/>
          </a:p>
        </p:txBody>
      </p:sp>
    </p:spTree>
    <p:extLst>
      <p:ext uri="{BB962C8B-B14F-4D97-AF65-F5344CB8AC3E}">
        <p14:creationId xmlns:p14="http://schemas.microsoft.com/office/powerpoint/2010/main" val="231470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llabtools.sharepoint.com/:v:/r/sites/HRSS-HCMSystemSelection/Shared%20Documents/Change/Learning%20Work%20Group/Draft%20Content%20(Not%20for%20Distrubution)/Videos/How%20to%20Manage%20Your%20Team.mp4?csf=1&amp;web=1&amp;e=AjQYl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2</a:t>
            </a:fld>
            <a:endParaRPr lang="en-US"/>
          </a:p>
        </p:txBody>
      </p:sp>
    </p:spTree>
    <p:extLst>
      <p:ext uri="{BB962C8B-B14F-4D97-AF65-F5344CB8AC3E}">
        <p14:creationId xmlns:p14="http://schemas.microsoft.com/office/powerpoint/2010/main" val="133295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Workday is a simple, easy-to use system and is available 24/7 via your computer or mobile device. With Workday employees </a:t>
            </a:r>
            <a:r>
              <a:rPr lang="en-US" b="0"/>
              <a:t>will be able to update their personal information, see coworkers, clock in and out, request time off, and check their pay, W-2s, and benefits.</a:t>
            </a:r>
          </a:p>
          <a:p>
            <a:endParaRPr lang="en-US" b="0"/>
          </a:p>
        </p:txBody>
      </p:sp>
      <p:sp>
        <p:nvSpPr>
          <p:cNvPr id="4" name="Slide Number Placeholder 3"/>
          <p:cNvSpPr>
            <a:spLocks noGrp="1"/>
          </p:cNvSpPr>
          <p:nvPr>
            <p:ph type="sldNum" sz="quarter" idx="5"/>
          </p:nvPr>
        </p:nvSpPr>
        <p:spPr/>
        <p:txBody>
          <a:bodyPr/>
          <a:lstStyle/>
          <a:p>
            <a:fld id="{DF359218-A1D9-4FEB-AE12-B0A043F27B8A}" type="slidenum">
              <a:rPr lang="en-US" smtClean="0"/>
              <a:t>3</a:t>
            </a:fld>
            <a:endParaRPr lang="en-US"/>
          </a:p>
        </p:txBody>
      </p:sp>
    </p:spTree>
    <p:extLst>
      <p:ext uri="{BB962C8B-B14F-4D97-AF65-F5344CB8AC3E}">
        <p14:creationId xmlns:p14="http://schemas.microsoft.com/office/powerpoint/2010/main" val="7676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review pay &amp; tax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34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Video to 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5777D-A796-4F93-A8B6-CF5803A5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4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How to Manage Your Team.mp4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64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we want to emphasize that confidentiality is key around personal information, including pay, in Workday.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For the first time, you will see both pay and benefits for yourself and your team all in one place in Workday. You can see salary, bonuses, benefits, and other forms of pay all together. This helps you make good decisions about pay and see how much your team is rewarded.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ptos Narrow" panose="020B0004020202020204" pitchFamily="34" charset="0"/>
              </a:rPr>
              <a:t>It's important to know that while you have access to this information, you must follow privacy rules. Only look at pay information for real work reasons and keep all employee data secret. Misusing this information can lead disciplinary action, On Day 1, September 15th, you will need to get familiar with the pay dashboard and make sure you know how to use it correctly. By using these pay features in Workday, you can manage your team's pay well and keep all information correct. If you have any questions or need help, don't hesitate to ask.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59218-A1D9-4FEB-AE12-B0A043F27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91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AA2954-5469-B859-7569-2D9ECBC62100}"/>
              </a:ext>
            </a:extLst>
          </p:cNvPr>
          <p:cNvPicPr>
            <a:picLocks noChangeAspect="1"/>
          </p:cNvPicPr>
          <p:nvPr userDrawn="1"/>
        </p:nvPicPr>
        <p:blipFill rotWithShape="1">
          <a:blip r:embed="rId2" cstate="screen">
            <a:alphaModFix amt="13000"/>
            <a:extLst>
              <a:ext uri="{BEBA8EAE-BF5A-486C-A8C5-ECC9F3942E4B}">
                <a14:imgProps xmlns:a14="http://schemas.microsoft.com/office/drawing/2010/main">
                  <a14:imgLayer r:embed="rId3">
                    <a14:imgEffect>
                      <a14:brightnessContrast contrast="19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CC46F0C-3501-F77B-2550-8E784558265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FB4DBC4-ABFA-F6EB-8490-6246D2CD19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4980EBD7-962B-2247-5C37-D0575C0B04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93311" y="4559445"/>
            <a:ext cx="1333500" cy="1562100"/>
          </a:xfrm>
          <a:prstGeom prst="rect">
            <a:avLst/>
          </a:prstGeom>
        </p:spPr>
      </p:pic>
      <p:sp>
        <p:nvSpPr>
          <p:cNvPr id="11" name="Slide Number Placeholder 5">
            <a:extLst>
              <a:ext uri="{FF2B5EF4-FFF2-40B4-BE49-F238E27FC236}">
                <a16:creationId xmlns:a16="http://schemas.microsoft.com/office/drawing/2014/main" id="{86B55224-A8B6-6124-AE5E-828D400A2FA0}"/>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110955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74A7-4ED2-E406-FB3D-07F4FA7800D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3" name="Footer Placeholder 2">
            <a:extLst>
              <a:ext uri="{FF2B5EF4-FFF2-40B4-BE49-F238E27FC236}">
                <a16:creationId xmlns:a16="http://schemas.microsoft.com/office/drawing/2014/main" id="{6405E8E8-5840-640F-D2A3-D4BDFAA210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6D29ABE-D98E-29A4-4985-9938E0B0E7B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23575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1386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864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2F67C-9534-BA32-DCE4-7AB2C9671A63}"/>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76E9BB25-D6CC-A36F-802A-A2F106F1F7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D41B9E-985F-D598-360D-27B7F42417F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589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4B6EB-45A7-C656-C0BD-9C8C98B5359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60E2CD09-A0ED-1D1A-3E10-8B9DCFB6EC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07156E-5BB2-9301-A8CF-7936691C1C87}"/>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99859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76DDD-C9DA-7953-F14B-C691B359A75E}"/>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EDA895E5-90CF-3C1B-4BB9-F9ADD0A02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38F8D-05D9-4CF7-1C8C-603BA49B2582}"/>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5991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F4A27-B785-BE4B-8EA2-012DE9B149DC}"/>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14D0E2A-6FC6-9D35-7A57-F9E896055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76BB5-6797-2A57-EC54-FCDE0E26F301}"/>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090593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243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1716663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245381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184689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34852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erson wearing a hard hat and standing next to a machine&#10;&#10;Description automatically generated">
            <a:extLst>
              <a:ext uri="{FF2B5EF4-FFF2-40B4-BE49-F238E27FC236}">
                <a16:creationId xmlns:a16="http://schemas.microsoft.com/office/drawing/2014/main" id="{D3865349-F04C-1FFC-E487-8A8A12C113A2}"/>
              </a:ext>
            </a:extLst>
          </p:cNvPr>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a:stretch/>
        </p:blipFill>
        <p:spPr>
          <a:xfrm>
            <a:off x="-1" y="-1"/>
            <a:ext cx="12192001" cy="6846887"/>
          </a:xfrm>
          <a:prstGeom prst="rect">
            <a:avLst/>
          </a:prstGeom>
        </p:spPr>
      </p:pic>
      <p:sp>
        <p:nvSpPr>
          <p:cNvPr id="8" name="Rectangle 7">
            <a:extLst>
              <a:ext uri="{FF2B5EF4-FFF2-40B4-BE49-F238E27FC236}">
                <a16:creationId xmlns:a16="http://schemas.microsoft.com/office/drawing/2014/main" id="{B9062361-1F20-673F-5A0A-879DFD1366B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4EBA449-8707-D218-2FD9-2AFF9C9ED4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pic>
        <p:nvPicPr>
          <p:cNvPr id="10" name="Graphic 9">
            <a:extLst>
              <a:ext uri="{FF2B5EF4-FFF2-40B4-BE49-F238E27FC236}">
                <a16:creationId xmlns:a16="http://schemas.microsoft.com/office/drawing/2014/main" id="{8E8328C3-AB28-34EA-F81D-437DA82C0AE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11368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695981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316309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310902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Tree>
    <p:extLst>
      <p:ext uri="{BB962C8B-B14F-4D97-AF65-F5344CB8AC3E}">
        <p14:creationId xmlns:p14="http://schemas.microsoft.com/office/powerpoint/2010/main" val="912116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dirty="0"/>
          </a:p>
        </p:txBody>
      </p:sp>
    </p:spTree>
    <p:extLst>
      <p:ext uri="{BB962C8B-B14F-4D97-AF65-F5344CB8AC3E}">
        <p14:creationId xmlns:p14="http://schemas.microsoft.com/office/powerpoint/2010/main" val="230798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239465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75572026"/>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dirty="0"/>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2933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49081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30671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8118D6-DC7C-59A8-466E-5DF7794C8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6750" y="590550"/>
            <a:ext cx="1968500" cy="901700"/>
          </a:xfrm>
          <a:prstGeom prst="rect">
            <a:avLst/>
          </a:prstGeom>
        </p:spPr>
      </p:pic>
      <p:pic>
        <p:nvPicPr>
          <p:cNvPr id="3" name="Picture 2">
            <a:extLst>
              <a:ext uri="{FF2B5EF4-FFF2-40B4-BE49-F238E27FC236}">
                <a16:creationId xmlns:a16="http://schemas.microsoft.com/office/drawing/2014/main" id="{7E0304BA-4E4F-DDEA-26A4-6E2D57423485}"/>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82E8D67-CDEC-AF18-D6E8-BF5CECEAEAC6}"/>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6BB2909-5A93-12FE-D505-19C839CFDB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189324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080171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51151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579506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876814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837857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926504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D41-6F21-48A1-81D2-A7F9EC200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5179-C7F9-41CA-865C-F1972B5B9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3AC83-8151-4A6D-970E-815724A3A702}"/>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85C8F3D4-42AF-4C0C-9CAF-5CF93A88A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D77219-8D15-40EC-8C48-0475B320B5C7}"/>
              </a:ext>
            </a:extLst>
          </p:cNvPr>
          <p:cNvSpPr>
            <a:spLocks noGrp="1"/>
          </p:cNvSpPr>
          <p:nvPr>
            <p:ph type="sldNum" sz="quarter" idx="12"/>
          </p:nvPr>
        </p:nvSpPr>
        <p:spPr>
          <a:xfrm>
            <a:off x="9202270" y="6338794"/>
            <a:ext cx="2743200" cy="365125"/>
          </a:xfrm>
          <a:prstGeom prst="rect">
            <a:avLst/>
          </a:prstGeom>
        </p:spPr>
        <p:txBody>
          <a:bodyPr/>
          <a:lstStyle>
            <a:lvl1pP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182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F92D-F856-4A7E-BC08-0DE50068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48050-F1F4-4EF1-9CE3-AABEE4B476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7579-3886-4C6D-959C-4428A1145748}"/>
              </a:ext>
            </a:extLst>
          </p:cNvPr>
          <p:cNvSpPr>
            <a:spLocks noGrp="1"/>
          </p:cNvSpPr>
          <p:nvPr>
            <p:ph type="dt" sz="half" idx="10"/>
          </p:nvPr>
        </p:nvSpPr>
        <p:spPr/>
        <p:txBody>
          <a:bodyPr/>
          <a:lstStyle/>
          <a:p>
            <a:fld id="{D454B896-F8EC-4E9E-B1D0-1ADC63328EF5}" type="datetimeFigureOut">
              <a:rPr lang="en-US" smtClean="0"/>
              <a:t>9/11/2024</a:t>
            </a:fld>
            <a:endParaRPr lang="en-US"/>
          </a:p>
        </p:txBody>
      </p:sp>
      <p:sp>
        <p:nvSpPr>
          <p:cNvPr id="5" name="Footer Placeholder 4">
            <a:extLst>
              <a:ext uri="{FF2B5EF4-FFF2-40B4-BE49-F238E27FC236}">
                <a16:creationId xmlns:a16="http://schemas.microsoft.com/office/drawing/2014/main" id="{E5A50AB9-7C0F-43AE-B10A-164B608969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6AF1B295-BB94-6D46-839E-BA7E85BF2846}"/>
              </a:ext>
            </a:extLst>
          </p:cNvPr>
          <p:cNvSpPr>
            <a:spLocks noGrp="1"/>
          </p:cNvSpPr>
          <p:nvPr>
            <p:ph type="sldNum" sz="quarter" idx="4"/>
          </p:nvPr>
        </p:nvSpPr>
        <p:spPr>
          <a:xfrm>
            <a:off x="9202270" y="6338794"/>
            <a:ext cx="2743200" cy="365125"/>
          </a:xfrm>
          <a:prstGeom prst="rect">
            <a:avLst/>
          </a:prstGeom>
        </p:spPr>
        <p:txBody>
          <a:bodyPr anchor="ctr"/>
          <a:lstStyle>
            <a:lvl1pPr algn="r">
              <a:defRPr sz="1050" b="0" i="0">
                <a:solidFill>
                  <a:srgbClr val="41404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spTree>
    <p:extLst>
      <p:ext uri="{BB962C8B-B14F-4D97-AF65-F5344CB8AC3E}">
        <p14:creationId xmlns:p14="http://schemas.microsoft.com/office/powerpoint/2010/main" val="1399492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cations">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AA31-6162-324D-9475-3F2352FE81C4}"/>
              </a:ext>
            </a:extLst>
          </p:cNvPr>
          <p:cNvSpPr>
            <a:spLocks noGrp="1"/>
          </p:cNvSpPr>
          <p:nvPr>
            <p:ph type="title"/>
          </p:nvPr>
        </p:nvSpPr>
        <p:spPr>
          <a:xfrm>
            <a:off x="3487271" y="468872"/>
            <a:ext cx="769387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0B8DBED-C04A-4F48-95AC-A14E5710CEC1}"/>
              </a:ext>
            </a:extLst>
          </p:cNvPr>
          <p:cNvSpPr>
            <a:spLocks noGrp="1"/>
          </p:cNvSpPr>
          <p:nvPr>
            <p:ph type="dt" sz="half" idx="10"/>
          </p:nvPr>
        </p:nvSpPr>
        <p:spPr/>
        <p:txBody>
          <a:bodyPr/>
          <a:lstStyle/>
          <a:p>
            <a:fld id="{D454B896-F8EC-4E9E-B1D0-1ADC63328EF5}" type="datetimeFigureOut">
              <a:rPr lang="en-US" smtClean="0"/>
              <a:t>9/11/2024</a:t>
            </a:fld>
            <a:endParaRPr lang="en-US"/>
          </a:p>
        </p:txBody>
      </p:sp>
    </p:spTree>
    <p:extLst>
      <p:ext uri="{BB962C8B-B14F-4D97-AF65-F5344CB8AC3E}">
        <p14:creationId xmlns:p14="http://schemas.microsoft.com/office/powerpoint/2010/main" val="83819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A7D314-5259-28F5-A8F3-B8E18744A809}"/>
              </a:ext>
            </a:extLst>
          </p:cNvPr>
          <p:cNvSpPr/>
          <p:nvPr userDrawn="1"/>
        </p:nvSpPr>
        <p:spPr>
          <a:xfrm>
            <a:off x="6997795" y="1112895"/>
            <a:ext cx="4541860" cy="4541860"/>
          </a:xfrm>
          <a:prstGeom prst="ellipse">
            <a:avLst/>
          </a:prstGeom>
          <a:solidFill>
            <a:schemeClr val="bg1"/>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3FE1C2-702C-4F4B-5F39-789336D614A7}"/>
              </a:ext>
            </a:extLst>
          </p:cNvPr>
          <p:cNvSpPr/>
          <p:nvPr userDrawn="1"/>
        </p:nvSpPr>
        <p:spPr>
          <a:xfrm>
            <a:off x="7162800" y="1276400"/>
            <a:ext cx="4213350" cy="4213350"/>
          </a:xfrm>
          <a:prstGeom prst="ellipse">
            <a:avLst/>
          </a:prstGeom>
          <a:blipFill>
            <a:blip r:embed="rId2" cstate="screen">
              <a:extLst>
                <a:ext uri="{28A0092B-C50C-407E-A947-70E740481C1C}">
                  <a14:useLocalDpi xmlns:a14="http://schemas.microsoft.com/office/drawing/2010/main"/>
                </a:ext>
              </a:extLst>
            </a:blip>
            <a:stretch>
              <a:fillRect/>
            </a:stretch>
          </a:blipFill>
          <a:ln w="1111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66AFCE-CF31-DD98-8364-60E23F253810}"/>
              </a:ext>
            </a:extLst>
          </p:cNvPr>
          <p:cNvSpPr/>
          <p:nvPr userDrawn="1"/>
        </p:nvSpPr>
        <p:spPr>
          <a:xfrm>
            <a:off x="6662136" y="3841130"/>
            <a:ext cx="1978952" cy="1978952"/>
          </a:xfrm>
          <a:prstGeom prst="ellipse">
            <a:avLst/>
          </a:prstGeom>
          <a:blipFill>
            <a:blip r:embed="rId3"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B0759-2551-7333-37FC-9395D417E21B}"/>
              </a:ext>
            </a:extLst>
          </p:cNvPr>
          <p:cNvSpPr/>
          <p:nvPr userDrawn="1"/>
        </p:nvSpPr>
        <p:spPr>
          <a:xfrm>
            <a:off x="9701347" y="4515510"/>
            <a:ext cx="1486782" cy="1486782"/>
          </a:xfrm>
          <a:prstGeom prst="ellipse">
            <a:avLst/>
          </a:prstGeom>
          <a:blipFill>
            <a:blip r:embed="rId4" cstate="screen">
              <a:extLst>
                <a:ext uri="{28A0092B-C50C-407E-A947-70E740481C1C}">
                  <a14:useLocalDpi xmlns:a14="http://schemas.microsoft.com/office/drawing/2010/main"/>
                </a:ext>
              </a:extLst>
            </a:blip>
            <a:stretch>
              <a:fillRect/>
            </a:stretch>
          </a:blipFill>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C3D7FA90-F630-6C7F-8B20-4AD300ED77A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5880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A806D-8E48-414F-AEA0-3E19C40B0A9A}"/>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5" name="Rectangle 4">
            <a:extLst>
              <a:ext uri="{FF2B5EF4-FFF2-40B4-BE49-F238E27FC236}">
                <a16:creationId xmlns:a16="http://schemas.microsoft.com/office/drawing/2014/main" id="{8C6CBB7E-9635-10C1-6FA9-718F1D5B7443}"/>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367AD6-59C3-E3FD-4A88-DED810D4347F}"/>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spTree>
    <p:extLst>
      <p:ext uri="{BB962C8B-B14F-4D97-AF65-F5344CB8AC3E}">
        <p14:creationId xmlns:p14="http://schemas.microsoft.com/office/powerpoint/2010/main" val="2556732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C284-9092-4984-36B7-B54B78184A2D}"/>
              </a:ext>
            </a:extLst>
          </p:cNvPr>
          <p:cNvSpPr>
            <a:spLocks noGrp="1"/>
          </p:cNvSpPr>
          <p:nvPr>
            <p:ph type="ctrTitle"/>
          </p:nvPr>
        </p:nvSpPr>
        <p:spPr>
          <a:xfrm>
            <a:off x="3557016" y="419793"/>
            <a:ext cx="7121236" cy="1505990"/>
          </a:xfrm>
          <a:prstGeom prst="rect">
            <a:avLst/>
          </a:prstGeom>
        </p:spPr>
        <p:txBody>
          <a:bodyPr lIns="0" anchor="ctr" anchorCtr="0"/>
          <a:lstStyle>
            <a:lvl1pPr algn="l">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72E2308-6BE8-E5C7-EA0E-FC86AAFC99D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1956206501"/>
      </p:ext>
    </p:extLst>
  </p:cSld>
  <p:clrMapOvr>
    <a:masterClrMapping/>
  </p:clrMapOvr>
  <p:extLst>
    <p:ext uri="{DCECCB84-F9BA-43D5-87BE-67443E8EF086}">
      <p15:sldGuideLst xmlns:p15="http://schemas.microsoft.com/office/powerpoint/2012/main">
        <p15:guide id="1" orient="horz" pos="792">
          <p15:clr>
            <a:srgbClr val="FBAE40"/>
          </p15:clr>
        </p15:guide>
        <p15:guide id="2" pos="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2C3-99AF-A2FD-F2EB-3632681DCD0A}"/>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629CF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4B1B0E-EA05-7E06-F664-0B75B0E9E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0D5D-8A21-0003-6CD2-D8F9208E74B0}"/>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14F0A058-1076-808E-DC62-615F0CB23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466D72-CEE1-5A54-1F60-765D03CF2A6C}"/>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031239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393826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136124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880083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5102F40-922D-3CF6-3EBD-BEBA134B858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71974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15C-7D5B-0E08-983F-0B13EC5EBB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F8995-38EF-E319-BB21-82FF1F213B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14EA2-385F-D4B3-2D7F-026623899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DFDA0EE-C5FD-A15C-29A0-40CB605A384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649865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BF2-3147-6178-D6AB-97266D0F5B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652AB-8FF0-2615-8E61-6F5623B35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E01D7-E465-CBFD-CA88-95C65DB67C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FB9E977-6D90-B0BA-ADE0-8645C690C5AC}"/>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372824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32D-B497-99B3-98CF-AD3470DAB4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B280B-18D7-6CD9-E205-953C0540301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86188FC-0885-C221-718A-6D1CDC4D3664}"/>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15140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09F44-58AF-BE27-6FA7-514353DA92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2F27E-91E7-FF00-9E4F-197BD968F5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9D5D969-536C-D5C8-2D25-555A5C29FBDE}"/>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6781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172C3-CBE3-B6D2-5C1B-FD2187F85679}"/>
              </a:ext>
            </a:extLst>
          </p:cNvPr>
          <p:cNvPicPr>
            <a:picLocks noChangeAspect="1"/>
          </p:cNvPicPr>
          <p:nvPr userDrawn="1"/>
        </p:nvPicPr>
        <p:blipFill>
          <a:blip r:embed="rId2" cstate="screen">
            <a:alphaModFix amt="62000"/>
            <a:extLs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9" name="Rectangle 8">
            <a:extLst>
              <a:ext uri="{FF2B5EF4-FFF2-40B4-BE49-F238E27FC236}">
                <a16:creationId xmlns:a16="http://schemas.microsoft.com/office/drawing/2014/main" id="{BBB8B970-A20A-E843-2B94-F39465A1B6A6}"/>
              </a:ext>
            </a:extLst>
          </p:cNvPr>
          <p:cNvSpPr/>
          <p:nvPr userDrawn="1"/>
        </p:nvSpPr>
        <p:spPr>
          <a:xfrm>
            <a:off x="-1" y="1311965"/>
            <a:ext cx="12192000" cy="5546035"/>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6FB5B-BE08-1589-DA7A-1FDB03999679}"/>
              </a:ext>
            </a:extLst>
          </p:cNvPr>
          <p:cNvSpPr/>
          <p:nvPr userDrawn="1"/>
        </p:nvSpPr>
        <p:spPr>
          <a:xfrm rot="16200000">
            <a:off x="6679314" y="1207388"/>
            <a:ext cx="6718451" cy="4303673"/>
          </a:xfrm>
          <a:prstGeom prst="rect">
            <a:avLst/>
          </a:prstGeom>
          <a:gradFill>
            <a:gsLst>
              <a:gs pos="0">
                <a:srgbClr val="0F4893">
                  <a:alpha val="0"/>
                </a:srgbClr>
              </a:gs>
              <a:gs pos="95000">
                <a:srgbClr val="123057"/>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2377FD6-F1FF-01DA-779F-624E71D994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6750" y="590550"/>
            <a:ext cx="1968500" cy="901700"/>
          </a:xfrm>
          <a:prstGeom prst="rect">
            <a:avLst/>
          </a:prstGeom>
        </p:spPr>
      </p:pic>
      <p:sp>
        <p:nvSpPr>
          <p:cNvPr id="4" name="Rectangle 3">
            <a:extLst>
              <a:ext uri="{FF2B5EF4-FFF2-40B4-BE49-F238E27FC236}">
                <a16:creationId xmlns:a16="http://schemas.microsoft.com/office/drawing/2014/main" id="{81E653C3-D7E2-6A3D-349D-4761AC571141}"/>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69F9FAA-D5EF-1CDA-98FE-25DA90220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311" y="4559445"/>
            <a:ext cx="1333500" cy="1562100"/>
          </a:xfrm>
          <a:prstGeom prst="rect">
            <a:avLst/>
          </a:prstGeom>
        </p:spPr>
      </p:pic>
      <p:pic>
        <p:nvPicPr>
          <p:cNvPr id="11" name="Graphic 10">
            <a:extLst>
              <a:ext uri="{FF2B5EF4-FFF2-40B4-BE49-F238E27FC236}">
                <a16:creationId xmlns:a16="http://schemas.microsoft.com/office/drawing/2014/main" id="{8F66112D-A3E2-5C6C-9CCD-0EB4F348A717}"/>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66774" t="41956" r="-18352" b="18866"/>
          <a:stretch/>
        </p:blipFill>
        <p:spPr>
          <a:xfrm>
            <a:off x="-2" y="-2"/>
            <a:ext cx="5372587" cy="4244904"/>
          </a:xfrm>
          <a:prstGeom prst="rect">
            <a:avLst/>
          </a:prstGeom>
        </p:spPr>
      </p:pic>
      <p:sp>
        <p:nvSpPr>
          <p:cNvPr id="12" name="Slide Number Placeholder 5">
            <a:extLst>
              <a:ext uri="{FF2B5EF4-FFF2-40B4-BE49-F238E27FC236}">
                <a16:creationId xmlns:a16="http://schemas.microsoft.com/office/drawing/2014/main" id="{134B114B-3236-A425-468E-49D38CA210DA}"/>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67A3FF"/>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spTree>
    <p:extLst>
      <p:ext uri="{BB962C8B-B14F-4D97-AF65-F5344CB8AC3E}">
        <p14:creationId xmlns:p14="http://schemas.microsoft.com/office/powerpoint/2010/main" val="2024447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77A1-57A8-D85D-56D9-384A92EB4191}"/>
              </a:ext>
            </a:extLst>
          </p:cNvPr>
          <p:cNvSpPr>
            <a:spLocks noGrp="1"/>
          </p:cNvSpPr>
          <p:nvPr>
            <p:ph type="title"/>
          </p:nvPr>
        </p:nvSpPr>
        <p:spPr>
          <a:xfrm>
            <a:off x="3557016" y="500062"/>
            <a:ext cx="7772400" cy="1325563"/>
          </a:xfrm>
          <a:prstGeom prst="rect">
            <a:avLst/>
          </a:prstGeom>
        </p:spPr>
        <p:txBody>
          <a:bodyPr lIns="0" anchor="ctr" anchorCtr="0"/>
          <a:lstStyle>
            <a:lvl1pPr>
              <a:defRPr sz="2800">
                <a:solidFill>
                  <a:srgbClr val="5FBB4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1215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A0B-084A-F459-0F83-1FA19FC0A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3DC5FB-EDE2-CCE5-D612-0FF998E6D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98AB3E-BB3C-003F-FE02-B456C0590642}"/>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B43E797-95B0-47EE-2BCE-83A2BFE2A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A79F6-A3AC-0928-BCEA-0B93D3696F72}"/>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048078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82B0-580C-4E13-F420-6309E0299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C6A0F-DC01-5277-8793-703867F1D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23919-1A86-3DBF-394B-D2122557188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22704EA2-627E-C21A-EFE2-935445A6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FCE66-6AD6-231D-9B86-3598386FBAA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35859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6FBE-A0D1-2B84-F70B-71CA5ECABC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F20A8-974D-5A1D-31D8-D06000ACC4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7A6F6-2F8F-60E5-CA95-73317E326FC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858C2CC4-83E4-42C5-2FD2-89CC54429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F8391-D695-0002-4459-28D9F7DDC9B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4261533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672-30D3-58B3-385C-1AF759819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BFD9F-F579-63F7-F82D-F1851E492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DDEBD-24A8-1E2B-E6A0-AD942ADA3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238EFE-28A2-D283-AD20-709EB4F66336}"/>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EB6C2E84-4196-150F-7DBB-3085C7468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0B3A3-D6B9-27B7-9E2E-C7473EB68010}"/>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92530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590-630B-467C-7BE0-F49DFBD09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85DB7-9AEF-ABC7-A6C2-82FBED2A8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785A85-18C3-0980-D536-80FEB3C430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B4308-1BE9-C87B-F5DE-7DD46CC9E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5D3F77-A375-10E4-3C65-3AA6ED63E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992CE-9735-4F54-4279-22374CFCF7F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8" name="Footer Placeholder 7">
            <a:extLst>
              <a:ext uri="{FF2B5EF4-FFF2-40B4-BE49-F238E27FC236}">
                <a16:creationId xmlns:a16="http://schemas.microsoft.com/office/drawing/2014/main" id="{3551BE43-B1D2-8C27-9A3C-AEAD68A37B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A2915-1582-F379-CE4D-C27759D3B86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607510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E7BB-B2E5-9A44-C66D-7CBCF1348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3DA3E3-3911-F3D3-CDC8-12C925269A0B}"/>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4" name="Footer Placeholder 3">
            <a:extLst>
              <a:ext uri="{FF2B5EF4-FFF2-40B4-BE49-F238E27FC236}">
                <a16:creationId xmlns:a16="http://schemas.microsoft.com/office/drawing/2014/main" id="{4EDED7A0-BFDC-7B5C-20DC-D0A5CE098E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8EA80-3125-D665-739A-FE756AF24361}"/>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08322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23D90-E010-076F-D17E-2AC5CB565931}"/>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3" name="Footer Placeholder 2">
            <a:extLst>
              <a:ext uri="{FF2B5EF4-FFF2-40B4-BE49-F238E27FC236}">
                <a16:creationId xmlns:a16="http://schemas.microsoft.com/office/drawing/2014/main" id="{2ED22C75-8C58-F37C-D8DE-AC0830435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6A76AD-54B1-C954-B1B2-6C7E9B500079}"/>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27898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00BC-765B-FEA5-1EAC-C41E50ADD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C7B72-9ED2-15B5-BBAC-72934B146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9565AE-3F5C-7453-00C7-0E3FCC1C5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529E2-2CD2-D61C-5433-2B2B4D890683}"/>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0D074818-F159-163D-66E0-31E130FBA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B6B0-8885-F594-E109-9CAA22EDBDAA}"/>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1438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6BA9-72AD-774D-035F-733F3FCAF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53214-4959-0C26-5AD9-08D97225D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B07BE-7502-148F-67DF-05ACC12DF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913E1E-7EB6-33D2-1484-ED9BDADAF4D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6" name="Footer Placeholder 5">
            <a:extLst>
              <a:ext uri="{FF2B5EF4-FFF2-40B4-BE49-F238E27FC236}">
                <a16:creationId xmlns:a16="http://schemas.microsoft.com/office/drawing/2014/main" id="{37195AD8-88C1-1C77-5AA7-525645C40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8B20E-70E7-B1A2-451B-435056378F16}"/>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287326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C7B5-45BC-C839-E0BF-559C4BE903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F2C79-3BDD-096D-0B59-B6B235C51A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015D-70FF-9B68-614E-80B3138B8A47}"/>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5" name="Footer Placeholder 4">
            <a:extLst>
              <a:ext uri="{FF2B5EF4-FFF2-40B4-BE49-F238E27FC236}">
                <a16:creationId xmlns:a16="http://schemas.microsoft.com/office/drawing/2014/main" id="{59B0D33D-6B92-5175-385F-386AD7AF0A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E811E5-FC5C-7437-C7E5-D3C627B8A26B}"/>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490226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7C3B-1868-B25C-7DE1-ACBB3E36CB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F19A1-4514-CD28-6F13-BDB7D8456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3808-41C1-8367-EF5C-A3CA116E330F}"/>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BA0D50BC-0F15-077F-EEFD-A16039A86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0151-364B-2D4D-1D9C-F190BEDD1285}"/>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3993118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85479-927F-0E16-63B3-E40D39959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4438-184B-C219-8128-830EBBD41C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E59B-0B6B-74A2-1A60-A0B6F95DFB44}"/>
              </a:ext>
            </a:extLst>
          </p:cNvPr>
          <p:cNvSpPr>
            <a:spLocks noGrp="1"/>
          </p:cNvSpPr>
          <p:nvPr>
            <p:ph type="dt" sz="half" idx="10"/>
          </p:nvPr>
        </p:nvSpPr>
        <p:spPr/>
        <p:txBody>
          <a:body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FA7A5F3B-19E1-1158-4A67-6D64E367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3EB06-10BE-CCAF-291E-BE2C1B17B05D}"/>
              </a:ext>
            </a:extLst>
          </p:cNvPr>
          <p:cNvSpPr>
            <a:spLocks noGrp="1"/>
          </p:cNvSpPr>
          <p:nvPr>
            <p:ph type="sldNum" sz="quarter" idx="12"/>
          </p:nvPr>
        </p:nvSpPr>
        <p:spPr/>
        <p:txBody>
          <a:bodyPr/>
          <a:lstStyle/>
          <a:p>
            <a:fld id="{CBD77CF9-9452-4451-9900-AF43151BE977}" type="slidenum">
              <a:rPr lang="en-US" smtClean="0"/>
              <a:t>‹#›</a:t>
            </a:fld>
            <a:endParaRPr lang="en-US"/>
          </a:p>
        </p:txBody>
      </p:sp>
    </p:spTree>
    <p:extLst>
      <p:ext uri="{BB962C8B-B14F-4D97-AF65-F5344CB8AC3E}">
        <p14:creationId xmlns:p14="http://schemas.microsoft.com/office/powerpoint/2010/main" val="1598793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62257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1796143" y="1278506"/>
            <a:ext cx="8083163"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4337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bg1"/>
                </a:solidFill>
                <a:latin typeface="Museo Sans 700" panose="02000000000000000000" pitchFamily="50"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629CF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128872" y="6245570"/>
            <a:ext cx="1923143" cy="215444"/>
          </a:xfrm>
          <a:prstGeom prst="rect">
            <a:avLst/>
          </a:prstGeom>
          <a:noFill/>
        </p:spPr>
        <p:txBody>
          <a:bodyPr wrap="square" rtlCol="0">
            <a:spAutoFit/>
          </a:bodyPr>
          <a:lstStyle/>
          <a:p>
            <a:pPr algn="ctr"/>
            <a:r>
              <a:rPr lang="en-US" sz="800" spc="100" baseline="0">
                <a:solidFill>
                  <a:schemeClr val="bg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95228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9">
            <a:extLst>
              <a:ext uri="{FF2B5EF4-FFF2-40B4-BE49-F238E27FC236}">
                <a16:creationId xmlns:a16="http://schemas.microsoft.com/office/drawing/2014/main" id="{B881AA75-B582-ACE3-55DC-FFE1853C09C9}"/>
              </a:ext>
            </a:extLst>
          </p:cNvPr>
          <p:cNvSpPr/>
          <p:nvPr userDrawn="1"/>
        </p:nvSpPr>
        <p:spPr>
          <a:xfrm>
            <a:off x="10770308" y="445602"/>
            <a:ext cx="1030302"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8" name="Picture 7" descr="thg-vertical-fc.png">
            <a:extLst>
              <a:ext uri="{FF2B5EF4-FFF2-40B4-BE49-F238E27FC236}">
                <a16:creationId xmlns:a16="http://schemas.microsoft.com/office/drawing/2014/main" id="{94ECD253-3B77-79E1-A08B-043F28023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6204" y="485983"/>
            <a:ext cx="1267390" cy="865339"/>
          </a:xfrm>
          <a:prstGeom prst="rect">
            <a:avLst/>
          </a:prstGeom>
        </p:spPr>
      </p:pic>
      <p:cxnSp>
        <p:nvCxnSpPr>
          <p:cNvPr id="11" name="Straight Connector 10">
            <a:extLst>
              <a:ext uri="{FF2B5EF4-FFF2-40B4-BE49-F238E27FC236}">
                <a16:creationId xmlns:a16="http://schemas.microsoft.com/office/drawing/2014/main" id="{0D6F6AB7-70DD-158C-BA6C-E0808E1A20FA}"/>
              </a:ext>
            </a:extLst>
          </p:cNvPr>
          <p:cNvCxnSpPr>
            <a:cxnSpLocks/>
          </p:cNvCxnSpPr>
          <p:nvPr userDrawn="1"/>
        </p:nvCxnSpPr>
        <p:spPr>
          <a:xfrm flipH="1">
            <a:off x="10591950" y="538432"/>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80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823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0" y="365125"/>
            <a:ext cx="8083163"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6" name="Freeform 39">
            <a:extLst>
              <a:ext uri="{FF2B5EF4-FFF2-40B4-BE49-F238E27FC236}">
                <a16:creationId xmlns:a16="http://schemas.microsoft.com/office/drawing/2014/main" id="{C90172BB-F97C-1B1C-742A-2F3E8841C3EA}"/>
              </a:ext>
            </a:extLst>
          </p:cNvPr>
          <p:cNvSpPr/>
          <p:nvPr userDrawn="1"/>
        </p:nvSpPr>
        <p:spPr>
          <a:xfrm>
            <a:off x="10902185" y="498238"/>
            <a:ext cx="920606" cy="976652"/>
          </a:xfrm>
          <a:custGeom>
            <a:avLst/>
            <a:gdLst/>
            <a:ahLst/>
            <a:cxnLst/>
            <a:rect l="l" t="t" r="r" b="b"/>
            <a:pathLst>
              <a:path w="2129261" h="2129261">
                <a:moveTo>
                  <a:pt x="0" y="0"/>
                </a:moveTo>
                <a:lnTo>
                  <a:pt x="2129261" y="0"/>
                </a:lnTo>
                <a:lnTo>
                  <a:pt x="2129261" y="2129261"/>
                </a:lnTo>
                <a:lnTo>
                  <a:pt x="0" y="212926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9" name="Picture 8" descr="thg-vertical-fc.png">
            <a:extLst>
              <a:ext uri="{FF2B5EF4-FFF2-40B4-BE49-F238E27FC236}">
                <a16:creationId xmlns:a16="http://schemas.microsoft.com/office/drawing/2014/main" id="{0E2853C5-F475-9C7C-B53C-31F7A3C2B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081" y="538619"/>
            <a:ext cx="1267390" cy="865339"/>
          </a:xfrm>
          <a:prstGeom prst="rect">
            <a:avLst/>
          </a:prstGeom>
        </p:spPr>
      </p:pic>
      <p:cxnSp>
        <p:nvCxnSpPr>
          <p:cNvPr id="10" name="Straight Connector 9">
            <a:extLst>
              <a:ext uri="{FF2B5EF4-FFF2-40B4-BE49-F238E27FC236}">
                <a16:creationId xmlns:a16="http://schemas.microsoft.com/office/drawing/2014/main" id="{9C292DCD-AC71-88E3-5CD3-776B088C24C9}"/>
              </a:ext>
            </a:extLst>
          </p:cNvPr>
          <p:cNvCxnSpPr>
            <a:cxnSpLocks/>
          </p:cNvCxnSpPr>
          <p:nvPr userDrawn="1"/>
        </p:nvCxnSpPr>
        <p:spPr>
          <a:xfrm flipH="1">
            <a:off x="10723827" y="591068"/>
            <a:ext cx="2" cy="7348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838200" y="365125"/>
            <a:ext cx="10125664"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9E701E0-CB0D-6F04-363E-353CF18E79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sz="2400">
                <a:latin typeface="Georgia" panose="02040502050405020303" pitchFamily="18"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6917287C-B68F-1084-1912-79D4553E8856}"/>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61624F18-08C9-953D-E430-523358372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A63B1-88B1-5450-5B02-4873313DD274}"/>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Right Triangle 8">
            <a:extLst>
              <a:ext uri="{FF2B5EF4-FFF2-40B4-BE49-F238E27FC236}">
                <a16:creationId xmlns:a16="http://schemas.microsoft.com/office/drawing/2014/main" id="{E1DC8D26-A649-4506-600F-11944F8CB5B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644516C-7337-6274-67F3-4D67394F044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552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67F-4816-02BB-BA59-8D2766ABBD36}"/>
              </a:ext>
            </a:extLst>
          </p:cNvPr>
          <p:cNvSpPr>
            <a:spLocks noGrp="1"/>
          </p:cNvSpPr>
          <p:nvPr>
            <p:ph type="title"/>
          </p:nvPr>
        </p:nvSpPr>
        <p:spPr>
          <a:xfrm>
            <a:off x="571500" y="4441825"/>
            <a:ext cx="9048750" cy="1325563"/>
          </a:xfrm>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sp>
        <p:nvSpPr>
          <p:cNvPr id="7" name="Picture Placeholder 6">
            <a:extLst>
              <a:ext uri="{FF2B5EF4-FFF2-40B4-BE49-F238E27FC236}">
                <a16:creationId xmlns:a16="http://schemas.microsoft.com/office/drawing/2014/main" id="{7F705ACE-7062-0934-D5B5-3774A30EF74F}"/>
              </a:ext>
            </a:extLst>
          </p:cNvPr>
          <p:cNvSpPr>
            <a:spLocks noGrp="1"/>
          </p:cNvSpPr>
          <p:nvPr>
            <p:ph type="pic" sz="quarter" idx="13"/>
          </p:nvPr>
        </p:nvSpPr>
        <p:spPr>
          <a:xfrm>
            <a:off x="0" y="0"/>
            <a:ext cx="12192000" cy="4225490"/>
          </a:xfrm>
        </p:spPr>
        <p:txBody>
          <a:bodyPr/>
          <a:lstStyle/>
          <a:p>
            <a:r>
              <a:rPr lang="en-US"/>
              <a:t>Click icon to add picture</a:t>
            </a:r>
          </a:p>
        </p:txBody>
      </p:sp>
      <p:pic>
        <p:nvPicPr>
          <p:cNvPr id="8" name="Picture 7" descr="thg-vertical-fc.png">
            <a:extLst>
              <a:ext uri="{FF2B5EF4-FFF2-40B4-BE49-F238E27FC236}">
                <a16:creationId xmlns:a16="http://schemas.microsoft.com/office/drawing/2014/main" id="{37B3E8F5-3448-F7C6-6EFA-7B639A765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6897" y="5866378"/>
            <a:ext cx="895978" cy="611750"/>
          </a:xfrm>
          <a:prstGeom prst="rect">
            <a:avLst/>
          </a:prstGeom>
        </p:spPr>
      </p:pic>
      <p:sp>
        <p:nvSpPr>
          <p:cNvPr id="9" name="Text Placeholder 2">
            <a:extLst>
              <a:ext uri="{FF2B5EF4-FFF2-40B4-BE49-F238E27FC236}">
                <a16:creationId xmlns:a16="http://schemas.microsoft.com/office/drawing/2014/main" id="{A35ABC05-8930-D229-4CCE-0D97C878627C}"/>
              </a:ext>
            </a:extLst>
          </p:cNvPr>
          <p:cNvSpPr>
            <a:spLocks noGrp="1"/>
          </p:cNvSpPr>
          <p:nvPr>
            <p:ph type="body" idx="1"/>
          </p:nvPr>
        </p:nvSpPr>
        <p:spPr>
          <a:xfrm>
            <a:off x="571500" y="5767388"/>
            <a:ext cx="9048750" cy="710740"/>
          </a:xfrm>
        </p:spPr>
        <p:txBody>
          <a:bodyPr>
            <a:normAutofit/>
          </a:bodyPr>
          <a:lstStyle>
            <a:lvl1pPr marL="0" indent="0">
              <a:buNone/>
              <a:defRPr sz="2400" b="0">
                <a:solidFill>
                  <a:schemeClr val="accent2"/>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ight Triangle 2">
            <a:extLst>
              <a:ext uri="{FF2B5EF4-FFF2-40B4-BE49-F238E27FC236}">
                <a16:creationId xmlns:a16="http://schemas.microsoft.com/office/drawing/2014/main" id="{AB8A4901-0C45-86C0-266A-EEE783E5707E}"/>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86E82ED-2CCA-18D7-0670-0407355CF916}"/>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2B0-55A8-B568-DB56-99BC7CB96C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A8D0A4-432E-8BB7-9778-E08EB53CE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E0F10-CD35-D450-6B45-6723D45573C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C6FD-6C92-CD59-DE9C-2249B630D2BD}"/>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6" name="Footer Placeholder 5">
            <a:extLst>
              <a:ext uri="{FF2B5EF4-FFF2-40B4-BE49-F238E27FC236}">
                <a16:creationId xmlns:a16="http://schemas.microsoft.com/office/drawing/2014/main" id="{D5230BFB-C0B2-F619-B71E-1EBC1618C2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2775F1-4C4C-A2DE-A918-7F6F6884C966}"/>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529988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09214-D7DE-941D-C0B0-314BA3960FDA}"/>
              </a:ext>
            </a:extLst>
          </p:cNvPr>
          <p:cNvSpPr/>
          <p:nvPr userDrawn="1"/>
        </p:nvSpPr>
        <p:spPr>
          <a:xfrm rot="5400000">
            <a:off x="6075745" y="741746"/>
            <a:ext cx="6858001" cy="5374513"/>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7C92747-D7A3-0B49-6A6E-FC09939D2927}"/>
              </a:ext>
            </a:extLst>
          </p:cNvPr>
          <p:cNvSpPr>
            <a:spLocks noGrp="1"/>
          </p:cNvSpPr>
          <p:nvPr>
            <p:ph type="ctrTitle"/>
          </p:nvPr>
        </p:nvSpPr>
        <p:spPr>
          <a:xfrm>
            <a:off x="656122" y="1122363"/>
            <a:ext cx="5401778"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E2215CAB-31F5-CC53-592E-74239A8394C9}"/>
              </a:ext>
            </a:extLst>
          </p:cNvPr>
          <p:cNvSpPr>
            <a:spLocks noGrp="1"/>
          </p:cNvSpPr>
          <p:nvPr>
            <p:ph type="subTitle" idx="1"/>
          </p:nvPr>
        </p:nvSpPr>
        <p:spPr>
          <a:xfrm>
            <a:off x="656122" y="3602038"/>
            <a:ext cx="5335103" cy="1655762"/>
          </a:xfrm>
        </p:spPr>
        <p:txBody>
          <a:bodyPr>
            <a:normAutofit/>
          </a:bodyPr>
          <a:lstStyle>
            <a:lvl1pPr marL="0" indent="0" algn="l">
              <a:buNone/>
              <a:defRPr sz="2400" b="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89354B2-1476-31F5-6B25-BB0248DFB43E}"/>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8" name="Picture Placeholder 4">
            <a:extLst>
              <a:ext uri="{FF2B5EF4-FFF2-40B4-BE49-F238E27FC236}">
                <a16:creationId xmlns:a16="http://schemas.microsoft.com/office/drawing/2014/main" id="{FD350F88-B3B8-34A7-0081-31407F1A5475}"/>
              </a:ext>
            </a:extLst>
          </p:cNvPr>
          <p:cNvSpPr>
            <a:spLocks noGrp="1"/>
          </p:cNvSpPr>
          <p:nvPr>
            <p:ph type="pic" sz="quarter" idx="13"/>
          </p:nvPr>
        </p:nvSpPr>
        <p:spPr>
          <a:xfrm>
            <a:off x="7199996" y="1090613"/>
            <a:ext cx="4295775" cy="4295775"/>
          </a:xfrm>
        </p:spPr>
        <p:txBody>
          <a:bodyPr/>
          <a:lstStyle/>
          <a:p>
            <a:r>
              <a:rPr lang="en-US"/>
              <a:t>Click icon to add picture</a:t>
            </a:r>
          </a:p>
        </p:txBody>
      </p:sp>
      <p:sp>
        <p:nvSpPr>
          <p:cNvPr id="9" name="Trapezoid 8">
            <a:extLst>
              <a:ext uri="{FF2B5EF4-FFF2-40B4-BE49-F238E27FC236}">
                <a16:creationId xmlns:a16="http://schemas.microsoft.com/office/drawing/2014/main" id="{D75D7DD0-D894-4BF0-2B33-24ADF6A72404}"/>
              </a:ext>
            </a:extLst>
          </p:cNvPr>
          <p:cNvSpPr/>
          <p:nvPr userDrawn="1"/>
        </p:nvSpPr>
        <p:spPr>
          <a:xfrm>
            <a:off x="6571494" y="-27761"/>
            <a:ext cx="379645" cy="6479256"/>
          </a:xfrm>
          <a:prstGeom prst="trapezoid">
            <a:avLst/>
          </a:prstGeom>
          <a:solidFill>
            <a:srgbClr val="DEAE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pic>
        <p:nvPicPr>
          <p:cNvPr id="10" name="Picture 9" descr="thg-vertical-fc.png">
            <a:extLst>
              <a:ext uri="{FF2B5EF4-FFF2-40B4-BE49-F238E27FC236}">
                <a16:creationId xmlns:a16="http://schemas.microsoft.com/office/drawing/2014/main" id="{887A96AE-9A1E-E004-B5F8-F8184A60C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122" y="5866378"/>
            <a:ext cx="895978" cy="611750"/>
          </a:xfrm>
          <a:prstGeom prst="rect">
            <a:avLst/>
          </a:prstGeom>
        </p:spPr>
      </p:pic>
    </p:spTree>
    <p:extLst>
      <p:ext uri="{BB962C8B-B14F-4D97-AF65-F5344CB8AC3E}">
        <p14:creationId xmlns:p14="http://schemas.microsoft.com/office/powerpoint/2010/main" val="1426306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EE1023-5DD3-79E8-BA8A-72327872034A}"/>
              </a:ext>
            </a:extLst>
          </p:cNvPr>
          <p:cNvSpPr/>
          <p:nvPr userDrawn="1"/>
        </p:nvSpPr>
        <p:spPr>
          <a:xfrm>
            <a:off x="-11112" y="1545336"/>
            <a:ext cx="12203112" cy="4425695"/>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BAB7DC8-2A00-1032-4113-1669AF083904}"/>
              </a:ext>
            </a:extLst>
          </p:cNvPr>
          <p:cNvSpPr>
            <a:spLocks noGrp="1"/>
          </p:cNvSpPr>
          <p:nvPr>
            <p:ph sz="half" idx="1"/>
          </p:nvPr>
        </p:nvSpPr>
        <p:spPr>
          <a:xfrm>
            <a:off x="838200" y="1792224"/>
            <a:ext cx="10580688" cy="3831336"/>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marL="1371600" indent="0">
              <a:buNone/>
              <a:defRPr sz="1000"/>
            </a:lvl4pPr>
            <a:lvl5pPr>
              <a:defRPr sz="1000"/>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21F0A03A-58EF-7A73-70BA-7B577A4C24DA}"/>
              </a:ext>
            </a:extLst>
          </p:cNvPr>
          <p:cNvCxnSpPr>
            <a:cxnSpLocks/>
          </p:cNvCxnSpPr>
          <p:nvPr userDrawn="1"/>
        </p:nvCxnSpPr>
        <p:spPr>
          <a:xfrm>
            <a:off x="-11112" y="1545336"/>
            <a:ext cx="1220311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DEB08E1-F24C-94A4-A4AA-C49E0436C139}"/>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515366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3DC42-774F-B614-64B6-E1C90302EC57}"/>
              </a:ext>
            </a:extLst>
          </p:cNvPr>
          <p:cNvSpPr/>
          <p:nvPr userDrawn="1"/>
        </p:nvSpPr>
        <p:spPr>
          <a:xfrm rot="5400000">
            <a:off x="8522493" y="-310792"/>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10" name="Rectangle 9">
            <a:extLst>
              <a:ext uri="{FF2B5EF4-FFF2-40B4-BE49-F238E27FC236}">
                <a16:creationId xmlns:a16="http://schemas.microsoft.com/office/drawing/2014/main" id="{08C06174-4FA2-E9D4-1E3D-AFA9BCF62E6D}"/>
              </a:ext>
            </a:extLst>
          </p:cNvPr>
          <p:cNvSpPr/>
          <p:nvPr userDrawn="1"/>
        </p:nvSpPr>
        <p:spPr>
          <a:xfrm rot="5400000">
            <a:off x="3164677" y="-304241"/>
            <a:ext cx="501653" cy="51577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72C"/>
                </a:solidFill>
              </a:rPr>
              <a:t>z</a:t>
            </a:r>
          </a:p>
        </p:txBody>
      </p:sp>
      <p:sp>
        <p:nvSpPr>
          <p:cNvPr id="2" name="Title 1">
            <a:extLst>
              <a:ext uri="{FF2B5EF4-FFF2-40B4-BE49-F238E27FC236}">
                <a16:creationId xmlns:a16="http://schemas.microsoft.com/office/drawing/2014/main" id="{6E4DD532-D165-3AB6-2737-3ECF1C441B17}"/>
              </a:ext>
            </a:extLst>
          </p:cNvPr>
          <p:cNvSpPr>
            <a:spLocks noGrp="1"/>
          </p:cNvSpPr>
          <p:nvPr>
            <p:ph type="title"/>
          </p:nvPr>
        </p:nvSpPr>
        <p:spPr>
          <a:xfrm>
            <a:off x="838200" y="34174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3ECC3-D8A5-F709-2185-E0DC992EFA3D}"/>
              </a:ext>
            </a:extLst>
          </p:cNvPr>
          <p:cNvSpPr>
            <a:spLocks noGrp="1"/>
          </p:cNvSpPr>
          <p:nvPr>
            <p:ph type="body" idx="1"/>
          </p:nvPr>
        </p:nvSpPr>
        <p:spPr>
          <a:xfrm>
            <a:off x="839788" y="1681163"/>
            <a:ext cx="5157787"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829DF-64DF-4DAC-44A6-D36D0203BCF2}"/>
              </a:ext>
            </a:extLst>
          </p:cNvPr>
          <p:cNvSpPr>
            <a:spLocks noGrp="1"/>
          </p:cNvSpPr>
          <p:nvPr>
            <p:ph sz="half" idx="2"/>
          </p:nvPr>
        </p:nvSpPr>
        <p:spPr>
          <a:xfrm>
            <a:off x="836611" y="2681055"/>
            <a:ext cx="5157787"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CDC9715-5657-BF30-8260-2B5750F4AC99}"/>
              </a:ext>
            </a:extLst>
          </p:cNvPr>
          <p:cNvSpPr>
            <a:spLocks noGrp="1"/>
          </p:cNvSpPr>
          <p:nvPr>
            <p:ph type="body" sz="quarter" idx="3"/>
          </p:nvPr>
        </p:nvSpPr>
        <p:spPr>
          <a:xfrm>
            <a:off x="6172200" y="1681163"/>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D1185-C723-42BE-5899-A739073D4CD5}"/>
              </a:ext>
            </a:extLst>
          </p:cNvPr>
          <p:cNvSpPr>
            <a:spLocks noGrp="1"/>
          </p:cNvSpPr>
          <p:nvPr>
            <p:ph sz="quarter" idx="4"/>
          </p:nvPr>
        </p:nvSpPr>
        <p:spPr>
          <a:xfrm>
            <a:off x="6172200" y="2681055"/>
            <a:ext cx="5183188" cy="3508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E3D69C85-EEAF-1DBB-EC76-E44B67413D3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8" name="Footer Placeholder 7">
            <a:extLst>
              <a:ext uri="{FF2B5EF4-FFF2-40B4-BE49-F238E27FC236}">
                <a16:creationId xmlns:a16="http://schemas.microsoft.com/office/drawing/2014/main" id="{D0B0960A-6E75-5B2E-9AE2-2BA90E7B5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2506A-01D7-A54E-8007-D853ADED4E0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8" name="Right Triangle 17">
            <a:extLst>
              <a:ext uri="{FF2B5EF4-FFF2-40B4-BE49-F238E27FC236}">
                <a16:creationId xmlns:a16="http://schemas.microsoft.com/office/drawing/2014/main" id="{3BCF9399-B403-5B48-366A-5B2A85827D3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FD98CC4C-61FD-14D9-2555-779D0BC63B8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833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Right Triangle 7">
            <a:extLst>
              <a:ext uri="{FF2B5EF4-FFF2-40B4-BE49-F238E27FC236}">
                <a16:creationId xmlns:a16="http://schemas.microsoft.com/office/drawing/2014/main" id="{DD92724F-85EC-8074-3F5F-0754F931CE09}"/>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983BB33-C53A-152D-AB4F-5EF42063B5F1}"/>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097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a:xfrm>
            <a:off x="838201" y="365125"/>
            <a:ext cx="10106614"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a:xfrm>
            <a:off x="4038601" y="6356350"/>
            <a:ext cx="4114800" cy="365125"/>
          </a:xfrm>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8610601" y="6356350"/>
            <a:ext cx="27432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8" y="444877"/>
            <a:ext cx="569553" cy="317123"/>
          </a:xfrm>
          <a:prstGeom prst="rect">
            <a:avLst/>
          </a:prstGeom>
        </p:spPr>
      </p:pic>
      <p:sp>
        <p:nvSpPr>
          <p:cNvPr id="8" name="Rectangle 7">
            <a:extLst>
              <a:ext uri="{FF2B5EF4-FFF2-40B4-BE49-F238E27FC236}">
                <a16:creationId xmlns:a16="http://schemas.microsoft.com/office/drawing/2014/main" id="{60353CA8-CDC5-BE5F-49E6-8E18B52D2947}"/>
              </a:ext>
            </a:extLst>
          </p:cNvPr>
          <p:cNvSpPr/>
          <p:nvPr userDrawn="1"/>
        </p:nvSpPr>
        <p:spPr>
          <a:xfrm>
            <a:off x="838200" y="1737139"/>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C965C1-3378-FCC7-D489-F25B6571D29F}"/>
              </a:ext>
            </a:extLst>
          </p:cNvPr>
          <p:cNvCxnSpPr>
            <a:cxnSpLocks/>
          </p:cNvCxnSpPr>
          <p:nvPr userDrawn="1"/>
        </p:nvCxnSpPr>
        <p:spPr>
          <a:xfrm>
            <a:off x="3014416" y="1737139"/>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1E2CF-2977-6924-6E9B-9505A4A6DD8C}"/>
              </a:ext>
            </a:extLst>
          </p:cNvPr>
          <p:cNvCxnSpPr>
            <a:cxnSpLocks/>
          </p:cNvCxnSpPr>
          <p:nvPr userDrawn="1"/>
        </p:nvCxnSpPr>
        <p:spPr>
          <a:xfrm>
            <a:off x="3014416" y="3249542"/>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EB7674-1294-E2E7-413D-45CFEC5C75AE}"/>
              </a:ext>
            </a:extLst>
          </p:cNvPr>
          <p:cNvCxnSpPr>
            <a:cxnSpLocks/>
          </p:cNvCxnSpPr>
          <p:nvPr userDrawn="1"/>
        </p:nvCxnSpPr>
        <p:spPr>
          <a:xfrm>
            <a:off x="3014416" y="4761944"/>
            <a:ext cx="0" cy="12814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B42E8C-A25E-0898-14D5-1BE32BAC3D3A}"/>
              </a:ext>
            </a:extLst>
          </p:cNvPr>
          <p:cNvSpPr/>
          <p:nvPr userDrawn="1"/>
        </p:nvSpPr>
        <p:spPr>
          <a:xfrm>
            <a:off x="838200" y="3249542"/>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79499E-05D1-B4A8-5E51-D3FF42C36A49}"/>
              </a:ext>
            </a:extLst>
          </p:cNvPr>
          <p:cNvSpPr/>
          <p:nvPr userDrawn="1"/>
        </p:nvSpPr>
        <p:spPr>
          <a:xfrm>
            <a:off x="849312" y="4761944"/>
            <a:ext cx="2043603" cy="128148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D21E34D-5F35-4B62-E29E-5B8D6C45642B}"/>
              </a:ext>
            </a:extLst>
          </p:cNvPr>
          <p:cNvSpPr>
            <a:spLocks noGrp="1"/>
          </p:cNvSpPr>
          <p:nvPr>
            <p:ph sz="half" idx="13"/>
          </p:nvPr>
        </p:nvSpPr>
        <p:spPr>
          <a:xfrm>
            <a:off x="1029487" y="1962382"/>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5" name="Content Placeholder 2">
            <a:extLst>
              <a:ext uri="{FF2B5EF4-FFF2-40B4-BE49-F238E27FC236}">
                <a16:creationId xmlns:a16="http://schemas.microsoft.com/office/drawing/2014/main" id="{B4DDECE0-6969-96EC-04EC-E1F67453C7A0}"/>
              </a:ext>
            </a:extLst>
          </p:cNvPr>
          <p:cNvSpPr>
            <a:spLocks noGrp="1"/>
          </p:cNvSpPr>
          <p:nvPr>
            <p:ph sz="half" idx="14"/>
          </p:nvPr>
        </p:nvSpPr>
        <p:spPr>
          <a:xfrm>
            <a:off x="1029486" y="3474784"/>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6" name="Content Placeholder 2">
            <a:extLst>
              <a:ext uri="{FF2B5EF4-FFF2-40B4-BE49-F238E27FC236}">
                <a16:creationId xmlns:a16="http://schemas.microsoft.com/office/drawing/2014/main" id="{F3916B1F-CBA5-68C7-A59B-520BE78C6B5B}"/>
              </a:ext>
            </a:extLst>
          </p:cNvPr>
          <p:cNvSpPr>
            <a:spLocks noGrp="1"/>
          </p:cNvSpPr>
          <p:nvPr>
            <p:ph sz="half" idx="15"/>
          </p:nvPr>
        </p:nvSpPr>
        <p:spPr>
          <a:xfrm>
            <a:off x="1040599" y="4987186"/>
            <a:ext cx="1661027" cy="830997"/>
          </a:xfrm>
        </p:spPr>
        <p:txBody>
          <a:bodyPr wrap="square">
            <a:spAutoFit/>
          </a:bodyPr>
          <a:lstStyle>
            <a:lvl1pPr marL="0" indent="0" algn="ctr">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a:defRPr sz="1000"/>
            </a:lvl5pPr>
          </a:lstStyle>
          <a:p>
            <a:pPr lvl="0"/>
            <a:r>
              <a:rPr lang="en-US"/>
              <a:t>Click to edit Master text styles</a:t>
            </a:r>
          </a:p>
        </p:txBody>
      </p:sp>
      <p:sp>
        <p:nvSpPr>
          <p:cNvPr id="17" name="Content Placeholder 2">
            <a:extLst>
              <a:ext uri="{FF2B5EF4-FFF2-40B4-BE49-F238E27FC236}">
                <a16:creationId xmlns:a16="http://schemas.microsoft.com/office/drawing/2014/main" id="{F3EAF0AE-9683-1E1E-F09F-983D8D74E7F5}"/>
              </a:ext>
            </a:extLst>
          </p:cNvPr>
          <p:cNvSpPr>
            <a:spLocks noGrp="1"/>
          </p:cNvSpPr>
          <p:nvPr>
            <p:ph sz="half" idx="1"/>
          </p:nvPr>
        </p:nvSpPr>
        <p:spPr>
          <a:xfrm>
            <a:off x="3147013" y="2068821"/>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4B37797-134D-B663-7C0B-C1E6F41B2089}"/>
              </a:ext>
            </a:extLst>
          </p:cNvPr>
          <p:cNvSpPr>
            <a:spLocks noGrp="1"/>
          </p:cNvSpPr>
          <p:nvPr>
            <p:ph sz="half" idx="16"/>
          </p:nvPr>
        </p:nvSpPr>
        <p:spPr>
          <a:xfrm>
            <a:off x="3147013" y="3582995"/>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9" name="Content Placeholder 2">
            <a:extLst>
              <a:ext uri="{FF2B5EF4-FFF2-40B4-BE49-F238E27FC236}">
                <a16:creationId xmlns:a16="http://schemas.microsoft.com/office/drawing/2014/main" id="{DD167A56-512A-AE15-E0CE-6D35FC5022C7}"/>
              </a:ext>
            </a:extLst>
          </p:cNvPr>
          <p:cNvSpPr>
            <a:spLocks noGrp="1"/>
          </p:cNvSpPr>
          <p:nvPr>
            <p:ph sz="half" idx="17"/>
          </p:nvPr>
        </p:nvSpPr>
        <p:spPr>
          <a:xfrm>
            <a:off x="3147013" y="5116708"/>
            <a:ext cx="8348073"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a:latin typeface="Arial" panose="020B0604020202020204" pitchFamily="34" charset="0"/>
                <a:cs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5708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Content Placeholder 2">
            <a:extLst>
              <a:ext uri="{FF2B5EF4-FFF2-40B4-BE49-F238E27FC236}">
                <a16:creationId xmlns:a16="http://schemas.microsoft.com/office/drawing/2014/main" id="{E07D58F5-1E16-EF12-5DF5-CDECA625B868}"/>
              </a:ext>
            </a:extLst>
          </p:cNvPr>
          <p:cNvSpPr>
            <a:spLocks noGrp="1"/>
          </p:cNvSpPr>
          <p:nvPr>
            <p:ph sz="half" idx="1"/>
          </p:nvPr>
        </p:nvSpPr>
        <p:spPr>
          <a:xfrm>
            <a:off x="1796143" y="2157984"/>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93EF4EAF-F45D-CD9F-541C-DE7612EC6CC9}"/>
              </a:ext>
            </a:extLst>
          </p:cNvPr>
          <p:cNvSpPr>
            <a:spLocks noGrp="1"/>
          </p:cNvSpPr>
          <p:nvPr>
            <p:ph sz="half" idx="13"/>
          </p:nvPr>
        </p:nvSpPr>
        <p:spPr>
          <a:xfrm>
            <a:off x="1796143" y="3097095"/>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363A30B4-7514-1919-7D78-EF04FD7A6EBE}"/>
              </a:ext>
            </a:extLst>
          </p:cNvPr>
          <p:cNvSpPr>
            <a:spLocks noGrp="1"/>
          </p:cNvSpPr>
          <p:nvPr>
            <p:ph sz="half" idx="14"/>
          </p:nvPr>
        </p:nvSpPr>
        <p:spPr>
          <a:xfrm>
            <a:off x="1796143" y="4102439"/>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ABEC6ED6-D13F-CD1F-22B2-84C30D1318EA}"/>
              </a:ext>
            </a:extLst>
          </p:cNvPr>
          <p:cNvSpPr>
            <a:spLocks noGrp="1"/>
          </p:cNvSpPr>
          <p:nvPr>
            <p:ph sz="half" idx="15"/>
          </p:nvPr>
        </p:nvSpPr>
        <p:spPr>
          <a:xfrm>
            <a:off x="1796143" y="5141686"/>
            <a:ext cx="9513888" cy="571951"/>
          </a:xfrm>
        </p:spPr>
        <p:txBody>
          <a:bodyPr wrap="square">
            <a:spAutoFit/>
          </a:bodyPr>
          <a:lstStyle>
            <a:lvl1pPr marL="0" indent="0">
              <a:buNone/>
              <a:defRPr sz="1600" b="1">
                <a:latin typeface="Arial" panose="020B0604020202020204" pitchFamily="34" charset="0"/>
                <a:cs typeface="Arial" panose="020B0604020202020204" pitchFamily="34" charset="0"/>
              </a:defRPr>
            </a:lvl1pPr>
            <a:lvl2pPr marL="457200" indent="0">
              <a:buNone/>
              <a:defRPr sz="1400" b="0" baseline="0">
                <a:latin typeface="Arial" panose="020B0604020202020204" pitchFamily="34" charset="0"/>
              </a:defRPr>
            </a:lvl2pPr>
            <a:lvl3pPr marL="914400" indent="0">
              <a:buNone/>
              <a:defRPr sz="1200"/>
            </a:lvl3pPr>
            <a:lvl4pPr marL="1371600" indent="0">
              <a:buNone/>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4663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a:xfrm>
            <a:off x="10210800" y="6356350"/>
            <a:ext cx="1143000" cy="365125"/>
          </a:xfrm>
        </p:spPr>
        <p:txBody>
          <a:bodyPr/>
          <a:lstStyle/>
          <a:p>
            <a:fld id="{A059C2A0-FAD9-4D6B-85D7-F5D7523E0A6A}" type="slidenum">
              <a:rPr lang="en-US" smtClean="0"/>
              <a:t>‹#›</a:t>
            </a:fld>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cxnSp>
        <p:nvCxnSpPr>
          <p:cNvPr id="8" name="Google Shape;1405;p33">
            <a:extLst>
              <a:ext uri="{FF2B5EF4-FFF2-40B4-BE49-F238E27FC236}">
                <a16:creationId xmlns:a16="http://schemas.microsoft.com/office/drawing/2014/main" id="{AE59A30C-0A77-A6C9-6AAD-079E4E2D4E77}"/>
              </a:ext>
            </a:extLst>
          </p:cNvPr>
          <p:cNvCxnSpPr>
            <a:cxnSpLocks/>
          </p:cNvCxnSpPr>
          <p:nvPr userDrawn="1"/>
        </p:nvCxnSpPr>
        <p:spPr>
          <a:xfrm>
            <a:off x="0" y="5506140"/>
            <a:ext cx="7667990" cy="4867"/>
          </a:xfrm>
          <a:prstGeom prst="straightConnector1">
            <a:avLst/>
          </a:prstGeom>
          <a:noFill/>
          <a:ln w="19050" cap="flat" cmpd="sng">
            <a:solidFill>
              <a:srgbClr val="647F94"/>
            </a:solidFill>
            <a:prstDash val="solid"/>
            <a:round/>
            <a:headEnd type="none" w="med" len="med"/>
            <a:tailEnd type="none" w="med" len="med"/>
          </a:ln>
        </p:spPr>
      </p:cxnSp>
      <p:cxnSp>
        <p:nvCxnSpPr>
          <p:cNvPr id="9" name="Google Shape;1403;p33">
            <a:extLst>
              <a:ext uri="{FF2B5EF4-FFF2-40B4-BE49-F238E27FC236}">
                <a16:creationId xmlns:a16="http://schemas.microsoft.com/office/drawing/2014/main" id="{63E67A00-FEDE-B208-4882-0A898C8EBF79}"/>
              </a:ext>
            </a:extLst>
          </p:cNvPr>
          <p:cNvCxnSpPr>
            <a:cxnSpLocks/>
          </p:cNvCxnSpPr>
          <p:nvPr userDrawn="1"/>
        </p:nvCxnSpPr>
        <p:spPr>
          <a:xfrm>
            <a:off x="1116733"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0" name="Google Shape;1407;p33">
            <a:extLst>
              <a:ext uri="{FF2B5EF4-FFF2-40B4-BE49-F238E27FC236}">
                <a16:creationId xmlns:a16="http://schemas.microsoft.com/office/drawing/2014/main" id="{A3DC4C48-CD22-AC53-553C-3A75C4F71C44}"/>
              </a:ext>
            </a:extLst>
          </p:cNvPr>
          <p:cNvCxnSpPr>
            <a:cxnSpLocks/>
          </p:cNvCxnSpPr>
          <p:nvPr userDrawn="1"/>
        </p:nvCxnSpPr>
        <p:spPr>
          <a:xfrm>
            <a:off x="4820131" y="3100039"/>
            <a:ext cx="0" cy="2229304"/>
          </a:xfrm>
          <a:prstGeom prst="straightConnector1">
            <a:avLst/>
          </a:prstGeom>
          <a:noFill/>
          <a:ln w="19050" cap="flat" cmpd="sng">
            <a:solidFill>
              <a:srgbClr val="647F94"/>
            </a:solidFill>
            <a:prstDash val="solid"/>
            <a:round/>
            <a:headEnd type="oval" w="med" len="med"/>
            <a:tailEnd type="none" w="med" len="med"/>
          </a:ln>
        </p:spPr>
      </p:cxnSp>
      <p:cxnSp>
        <p:nvCxnSpPr>
          <p:cNvPr id="11" name="Google Shape;1410;p33">
            <a:extLst>
              <a:ext uri="{FF2B5EF4-FFF2-40B4-BE49-F238E27FC236}">
                <a16:creationId xmlns:a16="http://schemas.microsoft.com/office/drawing/2014/main" id="{84794E01-9892-CAD7-D24A-924AA1F56DCD}"/>
              </a:ext>
            </a:extLst>
          </p:cNvPr>
          <p:cNvCxnSpPr>
            <a:cxnSpLocks/>
          </p:cNvCxnSpPr>
          <p:nvPr userDrawn="1"/>
        </p:nvCxnSpPr>
        <p:spPr>
          <a:xfrm>
            <a:off x="8049745" y="3100039"/>
            <a:ext cx="0" cy="2229304"/>
          </a:xfrm>
          <a:prstGeom prst="straightConnector1">
            <a:avLst/>
          </a:prstGeom>
          <a:noFill/>
          <a:ln w="19050" cap="flat" cmpd="sng">
            <a:solidFill>
              <a:srgbClr val="647F94"/>
            </a:solidFill>
            <a:prstDash val="solid"/>
            <a:round/>
            <a:headEnd type="oval" w="med" len="med"/>
            <a:tailEnd type="none" w="med" len="med"/>
          </a:ln>
        </p:spPr>
      </p:cxnSp>
      <p:sp>
        <p:nvSpPr>
          <p:cNvPr id="12" name="Text Placeholder 5">
            <a:extLst>
              <a:ext uri="{FF2B5EF4-FFF2-40B4-BE49-F238E27FC236}">
                <a16:creationId xmlns:a16="http://schemas.microsoft.com/office/drawing/2014/main" id="{70C91EA6-B125-46D5-4F6D-3D491728103F}"/>
              </a:ext>
            </a:extLst>
          </p:cNvPr>
          <p:cNvSpPr>
            <a:spLocks noGrp="1"/>
          </p:cNvSpPr>
          <p:nvPr>
            <p:ph type="body" sz="quarter" idx="13"/>
          </p:nvPr>
        </p:nvSpPr>
        <p:spPr>
          <a:xfrm>
            <a:off x="127559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5">
            <a:extLst>
              <a:ext uri="{FF2B5EF4-FFF2-40B4-BE49-F238E27FC236}">
                <a16:creationId xmlns:a16="http://schemas.microsoft.com/office/drawing/2014/main" id="{F97D5373-3C1F-4616-C0E4-EA37D70DB5E6}"/>
              </a:ext>
            </a:extLst>
          </p:cNvPr>
          <p:cNvSpPr>
            <a:spLocks noGrp="1"/>
          </p:cNvSpPr>
          <p:nvPr>
            <p:ph type="body" sz="quarter" idx="14"/>
          </p:nvPr>
        </p:nvSpPr>
        <p:spPr>
          <a:xfrm>
            <a:off x="4978991"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5">
            <a:extLst>
              <a:ext uri="{FF2B5EF4-FFF2-40B4-BE49-F238E27FC236}">
                <a16:creationId xmlns:a16="http://schemas.microsoft.com/office/drawing/2014/main" id="{81ABB0FC-B319-CDF9-DBD7-FAB2714B9286}"/>
              </a:ext>
            </a:extLst>
          </p:cNvPr>
          <p:cNvSpPr>
            <a:spLocks noGrp="1"/>
          </p:cNvSpPr>
          <p:nvPr>
            <p:ph type="body" sz="quarter" idx="15"/>
          </p:nvPr>
        </p:nvSpPr>
        <p:spPr>
          <a:xfrm>
            <a:off x="8208604" y="2854325"/>
            <a:ext cx="1620982" cy="574675"/>
          </a:xfrm>
        </p:spPr>
        <p:txBody>
          <a:bodyPr anchor="ctr"/>
          <a:lstStyle>
            <a:lvl1pPr marL="0" indent="0" algn="l">
              <a:buNone/>
              <a:defRPr b="1" i="0">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Oval 14">
            <a:extLst>
              <a:ext uri="{FF2B5EF4-FFF2-40B4-BE49-F238E27FC236}">
                <a16:creationId xmlns:a16="http://schemas.microsoft.com/office/drawing/2014/main" id="{8B87E740-35A4-C96E-8E03-9D3B4780BD24}"/>
              </a:ext>
            </a:extLst>
          </p:cNvPr>
          <p:cNvSpPr/>
          <p:nvPr userDrawn="1"/>
        </p:nvSpPr>
        <p:spPr>
          <a:xfrm>
            <a:off x="742788"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Source Serif Pro Semibold"/>
              <a:cs typeface="Source Serif Pro Semibold"/>
            </a:endParaRPr>
          </a:p>
        </p:txBody>
      </p:sp>
      <p:sp>
        <p:nvSpPr>
          <p:cNvPr id="16" name="Oval 15">
            <a:extLst>
              <a:ext uri="{FF2B5EF4-FFF2-40B4-BE49-F238E27FC236}">
                <a16:creationId xmlns:a16="http://schemas.microsoft.com/office/drawing/2014/main" id="{2E739F0E-8417-3055-B015-FD4150F438C8}"/>
              </a:ext>
            </a:extLst>
          </p:cNvPr>
          <p:cNvSpPr/>
          <p:nvPr userDrawn="1"/>
        </p:nvSpPr>
        <p:spPr>
          <a:xfrm>
            <a:off x="4446186"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7" name="Oval 16">
            <a:extLst>
              <a:ext uri="{FF2B5EF4-FFF2-40B4-BE49-F238E27FC236}">
                <a16:creationId xmlns:a16="http://schemas.microsoft.com/office/drawing/2014/main" id="{9A9A42D9-28EA-5139-A9BD-709A1C907E13}"/>
              </a:ext>
            </a:extLst>
          </p:cNvPr>
          <p:cNvSpPr/>
          <p:nvPr userDrawn="1"/>
        </p:nvSpPr>
        <p:spPr>
          <a:xfrm>
            <a:off x="7675800" y="5136445"/>
            <a:ext cx="747889" cy="747889"/>
          </a:xfrm>
          <a:prstGeom prst="ellipse">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erif Pro Semibold"/>
              <a:cs typeface="Source Serif Pro Semibold"/>
            </a:endParaRPr>
          </a:p>
        </p:txBody>
      </p:sp>
      <p:sp>
        <p:nvSpPr>
          <p:cNvPr id="18" name="Content Placeholder 9">
            <a:extLst>
              <a:ext uri="{FF2B5EF4-FFF2-40B4-BE49-F238E27FC236}">
                <a16:creationId xmlns:a16="http://schemas.microsoft.com/office/drawing/2014/main" id="{BDE52D4A-60D8-4D7D-FE33-BF1EC21A2678}"/>
              </a:ext>
            </a:extLst>
          </p:cNvPr>
          <p:cNvSpPr>
            <a:spLocks noGrp="1"/>
          </p:cNvSpPr>
          <p:nvPr>
            <p:ph sz="quarter" idx="16"/>
          </p:nvPr>
        </p:nvSpPr>
        <p:spPr>
          <a:xfrm>
            <a:off x="762000" y="5137150"/>
            <a:ext cx="728663" cy="747713"/>
          </a:xfrm>
        </p:spPr>
        <p:txBody>
          <a:bodyPr>
            <a:noAutofit/>
          </a:bodyPr>
          <a:lstStyle>
            <a:lvl1pPr marL="0" indent="0" algn="ctr">
              <a:buNone/>
              <a:defRPr sz="1600" b="1">
                <a:solidFill>
                  <a:srgbClr val="333F48"/>
                </a:solidFill>
                <a:latin typeface="Georgia" panose="02040502050405020303" pitchFamily="18" charset="0"/>
                <a:cs typeface="Gautami" panose="020B0502040204020203" pitchFamily="34"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19" name="Content Placeholder 9">
            <a:extLst>
              <a:ext uri="{FF2B5EF4-FFF2-40B4-BE49-F238E27FC236}">
                <a16:creationId xmlns:a16="http://schemas.microsoft.com/office/drawing/2014/main" id="{2DE2A585-9564-42D2-B214-7D10969D052F}"/>
              </a:ext>
            </a:extLst>
          </p:cNvPr>
          <p:cNvSpPr>
            <a:spLocks noGrp="1"/>
          </p:cNvSpPr>
          <p:nvPr>
            <p:ph sz="quarter" idx="17"/>
          </p:nvPr>
        </p:nvSpPr>
        <p:spPr>
          <a:xfrm>
            <a:off x="4455799" y="5137150"/>
            <a:ext cx="728663" cy="747713"/>
          </a:xfrm>
        </p:spPr>
        <p:txBody>
          <a:bodyPr>
            <a:noAutofit/>
          </a:bodyPr>
          <a:lstStyle>
            <a:lvl1pPr marL="0" indent="0" algn="ctr">
              <a:buNone/>
              <a:defRPr sz="1600" b="1">
                <a:solidFill>
                  <a:srgbClr val="333F48"/>
                </a:solidFill>
                <a:latin typeface="Georgia" panose="02040502050405020303" pitchFamily="18" charset="0"/>
                <a:cs typeface="Georgia" panose="02040502050405020303" pitchFamily="18" charset="0"/>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
        <p:nvSpPr>
          <p:cNvPr id="20" name="Content Placeholder 9">
            <a:extLst>
              <a:ext uri="{FF2B5EF4-FFF2-40B4-BE49-F238E27FC236}">
                <a16:creationId xmlns:a16="http://schemas.microsoft.com/office/drawing/2014/main" id="{E45955C7-FD66-17BC-A837-80CB6E9F4E6A}"/>
              </a:ext>
            </a:extLst>
          </p:cNvPr>
          <p:cNvSpPr>
            <a:spLocks noGrp="1"/>
          </p:cNvSpPr>
          <p:nvPr>
            <p:ph sz="quarter" idx="18"/>
          </p:nvPr>
        </p:nvSpPr>
        <p:spPr>
          <a:xfrm>
            <a:off x="7667990" y="5137150"/>
            <a:ext cx="728663" cy="747713"/>
          </a:xfrm>
        </p:spPr>
        <p:txBody>
          <a:bodyPr>
            <a:noAutofit/>
          </a:bodyPr>
          <a:lstStyle>
            <a:lvl1pPr marL="0" indent="0" algn="ctr">
              <a:buNone/>
              <a:defRPr sz="1600">
                <a:solidFill>
                  <a:srgbClr val="333F48"/>
                </a:solidFill>
                <a:latin typeface="Source Serif Pro Semibold"/>
                <a:cs typeface="Source Serif Pro Semibold"/>
              </a:defRPr>
            </a:lvl1pPr>
            <a:lvl2pPr algn="ctr">
              <a:defRPr sz="1400">
                <a:solidFill>
                  <a:schemeClr val="bg1"/>
                </a:solidFill>
                <a:latin typeface="Source Serif Pro Semibold"/>
                <a:cs typeface="Source Serif Pro Semibold"/>
              </a:defRPr>
            </a:lvl2pPr>
            <a:lvl3pPr algn="ctr">
              <a:defRPr sz="1400">
                <a:solidFill>
                  <a:schemeClr val="bg1"/>
                </a:solidFill>
                <a:latin typeface="Source Serif Pro Semibold"/>
                <a:cs typeface="Source Serif Pro Semibold"/>
              </a:defRPr>
            </a:lvl3pPr>
            <a:lvl4pPr algn="ctr">
              <a:defRPr sz="1400">
                <a:solidFill>
                  <a:schemeClr val="bg1"/>
                </a:solidFill>
                <a:latin typeface="Source Serif Pro Semibold"/>
                <a:cs typeface="Source Serif Pro Semibold"/>
              </a:defRPr>
            </a:lvl4pPr>
            <a:lvl5pPr algn="ctr">
              <a:defRPr sz="1400">
                <a:solidFill>
                  <a:schemeClr val="bg1"/>
                </a:solidFill>
                <a:latin typeface="Source Serif Pro Semibold"/>
                <a:cs typeface="Source Serif Pro Semibold"/>
              </a:defRPr>
            </a:lvl5pPr>
          </a:lstStyle>
          <a:p>
            <a:pPr lvl="0"/>
            <a:r>
              <a:rPr lang="en-US"/>
              <a:t>Click to edit Master text styles</a:t>
            </a:r>
          </a:p>
        </p:txBody>
      </p:sp>
    </p:spTree>
    <p:extLst>
      <p:ext uri="{BB962C8B-B14F-4D97-AF65-F5344CB8AC3E}">
        <p14:creationId xmlns:p14="http://schemas.microsoft.com/office/powerpoint/2010/main" val="809122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pic>
        <p:nvPicPr>
          <p:cNvPr id="7" name="Picture 6" descr="thg-vertical-fc.png">
            <a:extLst>
              <a:ext uri="{FF2B5EF4-FFF2-40B4-BE49-F238E27FC236}">
                <a16:creationId xmlns:a16="http://schemas.microsoft.com/office/drawing/2014/main" id="{DD33561E-74D1-EDA8-3874-E2B2AE997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8" name="Picture Placeholder 3">
            <a:extLst>
              <a:ext uri="{FF2B5EF4-FFF2-40B4-BE49-F238E27FC236}">
                <a16:creationId xmlns:a16="http://schemas.microsoft.com/office/drawing/2014/main" id="{0F9001DE-C6F3-FD49-3085-D6C678417F9B}"/>
              </a:ext>
            </a:extLst>
          </p:cNvPr>
          <p:cNvSpPr>
            <a:spLocks noGrp="1"/>
          </p:cNvSpPr>
          <p:nvPr>
            <p:ph type="pic" sz="quarter" idx="13"/>
          </p:nvPr>
        </p:nvSpPr>
        <p:spPr>
          <a:xfrm>
            <a:off x="1317188" y="904314"/>
            <a:ext cx="9557621" cy="5025839"/>
          </a:xfrm>
        </p:spPr>
        <p:txBody>
          <a:bodyPr/>
          <a:lstStyle/>
          <a:p>
            <a:r>
              <a:rPr lang="en-US"/>
              <a:t>Click icon to add picture</a:t>
            </a:r>
          </a:p>
        </p:txBody>
      </p:sp>
      <p:sp>
        <p:nvSpPr>
          <p:cNvPr id="9" name="Trapezoid 8">
            <a:extLst>
              <a:ext uri="{FF2B5EF4-FFF2-40B4-BE49-F238E27FC236}">
                <a16:creationId xmlns:a16="http://schemas.microsoft.com/office/drawing/2014/main" id="{CEBB41DE-DCC9-3C8C-4312-3C2E598895E8}"/>
              </a:ext>
            </a:extLst>
          </p:cNvPr>
          <p:cNvSpPr/>
          <p:nvPr userDrawn="1"/>
        </p:nvSpPr>
        <p:spPr>
          <a:xfrm>
            <a:off x="10324476" y="4120214"/>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Tree>
    <p:extLst>
      <p:ext uri="{BB962C8B-B14F-4D97-AF65-F5344CB8AC3E}">
        <p14:creationId xmlns:p14="http://schemas.microsoft.com/office/powerpoint/2010/main" val="3442671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B35E7-3978-FF91-5305-A8AE5F216D99}"/>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3" name="Footer Placeholder 2">
            <a:extLst>
              <a:ext uri="{FF2B5EF4-FFF2-40B4-BE49-F238E27FC236}">
                <a16:creationId xmlns:a16="http://schemas.microsoft.com/office/drawing/2014/main" id="{F48DEC0F-EE24-A375-ED95-E2877D255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7" name="Right Triangle 6">
            <a:extLst>
              <a:ext uri="{FF2B5EF4-FFF2-40B4-BE49-F238E27FC236}">
                <a16:creationId xmlns:a16="http://schemas.microsoft.com/office/drawing/2014/main" id="{2C29D90C-9967-FB17-BB03-FA72B92946F1}"/>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0BCB6B0-B1CA-87D7-663B-3CADBD8DEC8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823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4D4AA2-9021-E7C0-C1BE-C724AE390BE5}"/>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B9CB92-9534-8B6C-1159-25D810196C63}"/>
              </a:ext>
            </a:extLst>
          </p:cNvPr>
          <p:cNvSpPr/>
          <p:nvPr userDrawn="1"/>
        </p:nvSpPr>
        <p:spPr>
          <a:xfrm>
            <a:off x="0" y="1825625"/>
            <a:ext cx="12191999" cy="4064339"/>
          </a:xfrm>
          <a:prstGeom prst="rect">
            <a:avLst/>
          </a:prstGeom>
          <a:solidFill>
            <a:srgbClr val="D9D9D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C6A13-817D-3E65-28C9-2D363BA3B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AFFFF3D-D2FB-4B46-D182-D5AC9ACF3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872BAA0A-ACC7-F020-EF75-8E32E3D8DB51}"/>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2862D236-D1A4-35EA-45C9-6940C7649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E3FC8-7900-CA11-B517-0E938F73D6DB}"/>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17" name="Title 1">
            <a:extLst>
              <a:ext uri="{FF2B5EF4-FFF2-40B4-BE49-F238E27FC236}">
                <a16:creationId xmlns:a16="http://schemas.microsoft.com/office/drawing/2014/main" id="{AE322DAB-5B25-07C6-B1CD-9E68E940AAE2}"/>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8" name="Right Triangle 17">
            <a:extLst>
              <a:ext uri="{FF2B5EF4-FFF2-40B4-BE49-F238E27FC236}">
                <a16:creationId xmlns:a16="http://schemas.microsoft.com/office/drawing/2014/main" id="{E3CA21AD-C151-792B-8809-C95C909B39D8}"/>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BA633564-0C2A-02A6-497A-6CCD0CADBBE4}"/>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g-vertical-fc.png">
            <a:extLst>
              <a:ext uri="{FF2B5EF4-FFF2-40B4-BE49-F238E27FC236}">
                <a16:creationId xmlns:a16="http://schemas.microsoft.com/office/drawing/2014/main" id="{9E0148EE-530C-9A4C-0D03-EA1984D9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214057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0986-78D9-212A-6967-4410106B2A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26FB9E-2293-3FDF-0831-8727E3AF7F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3F6A-46C3-8ED8-9528-051A8768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3489-95AA-790E-7892-24C80583FD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30B4-6DD8-247D-7FB0-09F334718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7FD58-DBDB-C85A-13E9-A8D7975CF0A5}"/>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8" name="Footer Placeholder 7">
            <a:extLst>
              <a:ext uri="{FF2B5EF4-FFF2-40B4-BE49-F238E27FC236}">
                <a16:creationId xmlns:a16="http://schemas.microsoft.com/office/drawing/2014/main" id="{BEAB49BF-9009-BA8E-CDD2-772FCD38F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203B1D-01ED-FD8F-2C6C-370423F501CD}"/>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2218052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27DE9A-6A97-D9A5-45AB-E8A6A7909DF2}"/>
              </a:ext>
            </a:extLst>
          </p:cNvPr>
          <p:cNvSpPr/>
          <p:nvPr userDrawn="1"/>
        </p:nvSpPr>
        <p:spPr>
          <a:xfrm>
            <a:off x="0" y="-93307"/>
            <a:ext cx="12192000" cy="163576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C0F2F-2B96-71DB-086F-5D8C9D30D4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D50305-B0F0-5FBB-CE41-B2417CAB6884}"/>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4" name="Footer Placeholder 3">
            <a:extLst>
              <a:ext uri="{FF2B5EF4-FFF2-40B4-BE49-F238E27FC236}">
                <a16:creationId xmlns:a16="http://schemas.microsoft.com/office/drawing/2014/main" id="{48C12C70-A05D-2A6F-8683-8AF6E4FC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A16E0-8BF0-4A75-7439-CEECAA5C9048}"/>
              </a:ext>
            </a:extLst>
          </p:cNvPr>
          <p:cNvSpPr>
            <a:spLocks noGrp="1"/>
          </p:cNvSpPr>
          <p:nvPr>
            <p:ph type="sldNum" sz="quarter" idx="12"/>
          </p:nvPr>
        </p:nvSpPr>
        <p:spPr/>
        <p:txBody>
          <a:bodyPr/>
          <a:lstStyle/>
          <a:p>
            <a:fld id="{A059C2A0-FAD9-4D6B-85D7-F5D7523E0A6A}" type="slidenum">
              <a:rPr lang="en-US" smtClean="0"/>
              <a:t>‹#›</a:t>
            </a:fld>
            <a:endParaRPr lang="en-US"/>
          </a:p>
        </p:txBody>
      </p:sp>
      <p:sp>
        <p:nvSpPr>
          <p:cNvPr id="9" name="Content Placeholder 2">
            <a:extLst>
              <a:ext uri="{FF2B5EF4-FFF2-40B4-BE49-F238E27FC236}">
                <a16:creationId xmlns:a16="http://schemas.microsoft.com/office/drawing/2014/main" id="{248FD849-CB94-500E-6296-03870BD0C106}"/>
              </a:ext>
            </a:extLst>
          </p:cNvPr>
          <p:cNvSpPr>
            <a:spLocks noGrp="1"/>
          </p:cNvSpPr>
          <p:nvPr>
            <p:ph sz="half" idx="1"/>
          </p:nvPr>
        </p:nvSpPr>
        <p:spPr>
          <a:xfrm>
            <a:off x="83820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977536E7-783C-E257-4502-1652D024FBCD}"/>
              </a:ext>
            </a:extLst>
          </p:cNvPr>
          <p:cNvSpPr>
            <a:spLocks noGrp="1"/>
          </p:cNvSpPr>
          <p:nvPr>
            <p:ph sz="half" idx="13"/>
          </p:nvPr>
        </p:nvSpPr>
        <p:spPr>
          <a:xfrm>
            <a:off x="4391660" y="1758652"/>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832D395F-B4E8-E2FA-2C64-5476A9808F22}"/>
              </a:ext>
            </a:extLst>
          </p:cNvPr>
          <p:cNvSpPr>
            <a:spLocks noGrp="1"/>
          </p:cNvSpPr>
          <p:nvPr>
            <p:ph sz="half" idx="14"/>
          </p:nvPr>
        </p:nvSpPr>
        <p:spPr>
          <a:xfrm>
            <a:off x="7945120" y="1758651"/>
            <a:ext cx="3408680" cy="4041775"/>
          </a:xfrm>
        </p:spPr>
        <p:txBody>
          <a:bodyPr/>
          <a:lstStyle>
            <a:lvl1pPr>
              <a:defRPr sz="16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12" name="Right Triangle 11">
            <a:extLst>
              <a:ext uri="{FF2B5EF4-FFF2-40B4-BE49-F238E27FC236}">
                <a16:creationId xmlns:a16="http://schemas.microsoft.com/office/drawing/2014/main" id="{65667F36-5690-068C-F626-463AD7994E52}"/>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C825EB5-CD33-2C71-DC48-AA18F3CE7B17}"/>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g-vertical-fc.png">
            <a:extLst>
              <a:ext uri="{FF2B5EF4-FFF2-40B4-BE49-F238E27FC236}">
                <a16:creationId xmlns:a16="http://schemas.microsoft.com/office/drawing/2014/main" id="{230267D2-8413-5E54-A987-2C9545C532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Tree>
    <p:extLst>
      <p:ext uri="{BB962C8B-B14F-4D97-AF65-F5344CB8AC3E}">
        <p14:creationId xmlns:p14="http://schemas.microsoft.com/office/powerpoint/2010/main" val="3243234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F9D1FF-DD1C-22FC-3792-5FC784A4BE03}"/>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6" name="Picture 5" descr="thg-vertical-fc.png">
            <a:extLst>
              <a:ext uri="{FF2B5EF4-FFF2-40B4-BE49-F238E27FC236}">
                <a16:creationId xmlns:a16="http://schemas.microsoft.com/office/drawing/2014/main" id="{681AB3F6-866E-E914-6643-DB34F49E5F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69023" y="452947"/>
            <a:ext cx="569553" cy="317123"/>
          </a:xfrm>
          <a:prstGeom prst="rect">
            <a:avLst/>
          </a:prstGeom>
        </p:spPr>
      </p:pic>
      <p:sp>
        <p:nvSpPr>
          <p:cNvPr id="7" name="Title 1">
            <a:extLst>
              <a:ext uri="{FF2B5EF4-FFF2-40B4-BE49-F238E27FC236}">
                <a16:creationId xmlns:a16="http://schemas.microsoft.com/office/drawing/2014/main" id="{C4438C4A-17CC-A07F-50D5-578760E40B28}"/>
              </a:ext>
            </a:extLst>
          </p:cNvPr>
          <p:cNvSpPr>
            <a:spLocks noGrp="1"/>
          </p:cNvSpPr>
          <p:nvPr>
            <p:ph type="title"/>
          </p:nvPr>
        </p:nvSpPr>
        <p:spPr>
          <a:xfrm>
            <a:off x="4741331" y="822849"/>
            <a:ext cx="6203483" cy="1691751"/>
          </a:xfrm>
        </p:spPr>
        <p:txBody>
          <a:bodyPr ancho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Picture Placeholder 5">
            <a:extLst>
              <a:ext uri="{FF2B5EF4-FFF2-40B4-BE49-F238E27FC236}">
                <a16:creationId xmlns:a16="http://schemas.microsoft.com/office/drawing/2014/main" id="{109450D1-11FD-17C7-7C06-D1313445AF35}"/>
              </a:ext>
            </a:extLst>
          </p:cNvPr>
          <p:cNvSpPr>
            <a:spLocks noGrp="1"/>
          </p:cNvSpPr>
          <p:nvPr>
            <p:ph type="pic" sz="quarter" idx="13"/>
          </p:nvPr>
        </p:nvSpPr>
        <p:spPr>
          <a:xfrm>
            <a:off x="0" y="-9525"/>
            <a:ext cx="3880556" cy="6858000"/>
          </a:xfrm>
        </p:spPr>
        <p:txBody>
          <a:bodyPr/>
          <a:lstStyle/>
          <a:p>
            <a:r>
              <a:rPr lang="en-US"/>
              <a:t>Click icon to add picture</a:t>
            </a:r>
          </a:p>
        </p:txBody>
      </p:sp>
      <p:sp>
        <p:nvSpPr>
          <p:cNvPr id="9" name="Trapezoid 8">
            <a:extLst>
              <a:ext uri="{FF2B5EF4-FFF2-40B4-BE49-F238E27FC236}">
                <a16:creationId xmlns:a16="http://schemas.microsoft.com/office/drawing/2014/main" id="{B522C1F6-DE2B-E17D-C0D8-8A227B141257}"/>
              </a:ext>
            </a:extLst>
          </p:cNvPr>
          <p:cNvSpPr/>
          <p:nvPr userDrawn="1"/>
        </p:nvSpPr>
        <p:spPr>
          <a:xfrm>
            <a:off x="3330222" y="4101553"/>
            <a:ext cx="1100667" cy="2765778"/>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1" name="Content Placeholder 3">
            <a:extLst>
              <a:ext uri="{FF2B5EF4-FFF2-40B4-BE49-F238E27FC236}">
                <a16:creationId xmlns:a16="http://schemas.microsoft.com/office/drawing/2014/main" id="{98476A44-0706-0DF0-6D87-EC2EAF13C75D}"/>
              </a:ext>
            </a:extLst>
          </p:cNvPr>
          <p:cNvSpPr>
            <a:spLocks noGrp="1"/>
          </p:cNvSpPr>
          <p:nvPr>
            <p:ph sz="half" idx="2"/>
          </p:nvPr>
        </p:nvSpPr>
        <p:spPr>
          <a:xfrm>
            <a:off x="4741330" y="2814267"/>
            <a:ext cx="6612469" cy="32208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4684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C888-D3B1-4F06-1DF7-53C977014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C56B3-2581-5BAC-2C0E-60098ED2B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7648A92-AE3E-4A14-C9F0-8B0298B9B73E}"/>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786C5-9ABE-7440-89F7-25FE11124B00}"/>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41548A2F-C35C-3677-B4DC-FA63B0AF7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652E7-E084-8264-A34E-84C72B3E6C2B}"/>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C8AAA25D-3981-EF23-51F3-F3ADD8BA97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F6D4EFD-1EE1-4D3A-8DF4-AEC519E573B6}"/>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EFDC03D3-035D-4C7F-664E-63064825057C}"/>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144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FD6B-974A-69A9-293F-2F025B9867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CDE96-5F40-A7E1-32FB-DB5708F30A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B239759C-C324-7903-3589-0A98580CC51A}"/>
              </a:ext>
            </a:extLst>
          </p:cNvPr>
          <p:cNvSpPr>
            <a:spLocks noGrp="1"/>
          </p:cNvSpPr>
          <p:nvPr>
            <p:ph type="body" sz="half" idx="2"/>
          </p:nvPr>
        </p:nvSpPr>
        <p:spPr>
          <a:xfrm>
            <a:off x="839788" y="2057400"/>
            <a:ext cx="3932237" cy="3811588"/>
          </a:xfrm>
        </p:spPr>
        <p:txBody>
          <a:bodyPr>
            <a:normAutofit/>
          </a:bodyPr>
          <a:lstStyle>
            <a:lvl1pPr marL="0" indent="0">
              <a:buNone/>
              <a:defRPr sz="1800" b="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4E067D-39A3-4326-046D-EC4A7D2BB46E}"/>
              </a:ext>
            </a:extLst>
          </p:cNvPr>
          <p:cNvSpPr>
            <a:spLocks noGrp="1"/>
          </p:cNvSpPr>
          <p:nvPr>
            <p:ph type="dt" sz="half" idx="10"/>
          </p:nvPr>
        </p:nvSpPr>
        <p:spPr/>
        <p:txBody>
          <a:bodyPr/>
          <a:lstStyle/>
          <a:p>
            <a:fld id="{E766C9EE-896C-44DD-83D6-34FBBD90D761}" type="datetimeFigureOut">
              <a:rPr lang="en-US" smtClean="0"/>
              <a:t>9/11/2024</a:t>
            </a:fld>
            <a:endParaRPr lang="en-US"/>
          </a:p>
        </p:txBody>
      </p:sp>
      <p:sp>
        <p:nvSpPr>
          <p:cNvPr id="6" name="Footer Placeholder 5">
            <a:extLst>
              <a:ext uri="{FF2B5EF4-FFF2-40B4-BE49-F238E27FC236}">
                <a16:creationId xmlns:a16="http://schemas.microsoft.com/office/drawing/2014/main" id="{A87A48CC-0CCA-2BCE-BAB7-94319787A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827B0-6B29-F814-DB48-8D014EF57EBA}"/>
              </a:ext>
            </a:extLst>
          </p:cNvPr>
          <p:cNvSpPr>
            <a:spLocks noGrp="1"/>
          </p:cNvSpPr>
          <p:nvPr>
            <p:ph type="sldNum" sz="quarter" idx="12"/>
          </p:nvPr>
        </p:nvSpPr>
        <p:spPr/>
        <p:txBody>
          <a:bodyPr/>
          <a:lstStyle/>
          <a:p>
            <a:fld id="{A059C2A0-FAD9-4D6B-85D7-F5D7523E0A6A}" type="slidenum">
              <a:rPr lang="en-US" smtClean="0"/>
              <a:t>‹#›</a:t>
            </a:fld>
            <a:endParaRPr lang="en-US"/>
          </a:p>
        </p:txBody>
      </p:sp>
      <p:pic>
        <p:nvPicPr>
          <p:cNvPr id="9" name="Picture 8" descr="thg-vertical-fc.png">
            <a:extLst>
              <a:ext uri="{FF2B5EF4-FFF2-40B4-BE49-F238E27FC236}">
                <a16:creationId xmlns:a16="http://schemas.microsoft.com/office/drawing/2014/main" id="{E13456AE-CDC9-626D-D4AC-2C8EA5B28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51"/>
          <a:stretch/>
        </p:blipFill>
        <p:spPr>
          <a:xfrm>
            <a:off x="11079837" y="444877"/>
            <a:ext cx="569553" cy="317123"/>
          </a:xfrm>
          <a:prstGeom prst="rect">
            <a:avLst/>
          </a:prstGeom>
        </p:spPr>
      </p:pic>
      <p:sp>
        <p:nvSpPr>
          <p:cNvPr id="10" name="Right Triangle 9">
            <a:extLst>
              <a:ext uri="{FF2B5EF4-FFF2-40B4-BE49-F238E27FC236}">
                <a16:creationId xmlns:a16="http://schemas.microsoft.com/office/drawing/2014/main" id="{CCE22D17-17E9-363D-356F-DF9C307A8FFF}"/>
              </a:ext>
            </a:extLst>
          </p:cNvPr>
          <p:cNvSpPr/>
          <p:nvPr userDrawn="1"/>
        </p:nvSpPr>
        <p:spPr>
          <a:xfrm rot="16200000" flipV="1">
            <a:off x="441325" y="5915025"/>
            <a:ext cx="501650" cy="1384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5B1A6E4-C69E-B76E-CE18-702E51074490}"/>
              </a:ext>
            </a:extLst>
          </p:cNvPr>
          <p:cNvSpPr/>
          <p:nvPr userDrawn="1"/>
        </p:nvSpPr>
        <p:spPr>
          <a:xfrm rot="10800000" flipH="1" flipV="1">
            <a:off x="1604" y="4987186"/>
            <a:ext cx="493696" cy="1891907"/>
          </a:xfrm>
          <a:prstGeom prst="rtTriangle">
            <a:avLst/>
          </a:prstGeom>
          <a:solidFill>
            <a:schemeClr val="bg2">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471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0F42416-6427-5358-0B35-12EA3469CC00}"/>
              </a:ext>
            </a:extLst>
          </p:cNvPr>
          <p:cNvSpPr>
            <a:spLocks noGrp="1"/>
          </p:cNvSpPr>
          <p:nvPr>
            <p:ph type="pic" sz="quarter" idx="13"/>
          </p:nvPr>
        </p:nvSpPr>
        <p:spPr>
          <a:xfrm>
            <a:off x="1" y="8389"/>
            <a:ext cx="3005665" cy="5207000"/>
          </a:xfrm>
        </p:spPr>
        <p:txBody>
          <a:bodyPr/>
          <a:lstStyle/>
          <a:p>
            <a:r>
              <a:rPr lang="en-US"/>
              <a:t>Click icon to add picture</a:t>
            </a:r>
          </a:p>
        </p:txBody>
      </p:sp>
      <p:sp>
        <p:nvSpPr>
          <p:cNvPr id="8" name="Picture Placeholder 4">
            <a:extLst>
              <a:ext uri="{FF2B5EF4-FFF2-40B4-BE49-F238E27FC236}">
                <a16:creationId xmlns:a16="http://schemas.microsoft.com/office/drawing/2014/main" id="{5E4766D1-343F-A12E-4A45-D61FCE99C6A2}"/>
              </a:ext>
            </a:extLst>
          </p:cNvPr>
          <p:cNvSpPr>
            <a:spLocks noGrp="1"/>
          </p:cNvSpPr>
          <p:nvPr>
            <p:ph type="pic" sz="quarter" idx="14"/>
          </p:nvPr>
        </p:nvSpPr>
        <p:spPr>
          <a:xfrm>
            <a:off x="3020037" y="1555185"/>
            <a:ext cx="3005665" cy="5302815"/>
          </a:xfrm>
        </p:spPr>
        <p:txBody>
          <a:bodyPr/>
          <a:lstStyle/>
          <a:p>
            <a:r>
              <a:rPr lang="en-US"/>
              <a:t>Click icon to add picture</a:t>
            </a:r>
          </a:p>
        </p:txBody>
      </p:sp>
      <p:sp>
        <p:nvSpPr>
          <p:cNvPr id="9" name="Picture Placeholder 4">
            <a:extLst>
              <a:ext uri="{FF2B5EF4-FFF2-40B4-BE49-F238E27FC236}">
                <a16:creationId xmlns:a16="http://schemas.microsoft.com/office/drawing/2014/main" id="{810CE688-40BD-81E4-7BF5-95666831FBB9}"/>
              </a:ext>
            </a:extLst>
          </p:cNvPr>
          <p:cNvSpPr>
            <a:spLocks noGrp="1"/>
          </p:cNvSpPr>
          <p:nvPr>
            <p:ph type="pic" sz="quarter" idx="15"/>
          </p:nvPr>
        </p:nvSpPr>
        <p:spPr>
          <a:xfrm>
            <a:off x="6031682" y="-18661"/>
            <a:ext cx="3191260" cy="5207000"/>
          </a:xfrm>
        </p:spPr>
        <p:txBody>
          <a:bodyPr/>
          <a:lstStyle/>
          <a:p>
            <a:r>
              <a:rPr lang="en-US"/>
              <a:t>Click icon to add picture</a:t>
            </a:r>
          </a:p>
        </p:txBody>
      </p:sp>
      <p:sp>
        <p:nvSpPr>
          <p:cNvPr id="10" name="Picture Placeholder 4">
            <a:extLst>
              <a:ext uri="{FF2B5EF4-FFF2-40B4-BE49-F238E27FC236}">
                <a16:creationId xmlns:a16="http://schemas.microsoft.com/office/drawing/2014/main" id="{A029FAB2-E2F0-C954-167E-7ECC6D55EE51}"/>
              </a:ext>
            </a:extLst>
          </p:cNvPr>
          <p:cNvSpPr>
            <a:spLocks noGrp="1"/>
          </p:cNvSpPr>
          <p:nvPr>
            <p:ph type="pic" sz="quarter" idx="16"/>
          </p:nvPr>
        </p:nvSpPr>
        <p:spPr>
          <a:xfrm>
            <a:off x="9222943" y="1652630"/>
            <a:ext cx="2977447" cy="5205369"/>
          </a:xfrm>
        </p:spPr>
        <p:txBody>
          <a:bodyPr/>
          <a:lstStyle/>
          <a:p>
            <a:r>
              <a:rPr lang="en-US"/>
              <a:t>Click icon to add picture</a:t>
            </a:r>
          </a:p>
        </p:txBody>
      </p:sp>
      <p:sp>
        <p:nvSpPr>
          <p:cNvPr id="11" name="Rectangle 10">
            <a:extLst>
              <a:ext uri="{FF2B5EF4-FFF2-40B4-BE49-F238E27FC236}">
                <a16:creationId xmlns:a16="http://schemas.microsoft.com/office/drawing/2014/main" id="{EAAE4DC2-C7C9-E8E9-4D0F-2DCEF58876B1}"/>
              </a:ext>
            </a:extLst>
          </p:cNvPr>
          <p:cNvSpPr/>
          <p:nvPr userDrawn="1"/>
        </p:nvSpPr>
        <p:spPr>
          <a:xfrm>
            <a:off x="0" y="5207000"/>
            <a:ext cx="3005667"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2" name="Rectangle 11">
            <a:extLst>
              <a:ext uri="{FF2B5EF4-FFF2-40B4-BE49-F238E27FC236}">
                <a16:creationId xmlns:a16="http://schemas.microsoft.com/office/drawing/2014/main" id="{087131A1-4CFD-4091-9726-C5A60754F8E1}"/>
              </a:ext>
            </a:extLst>
          </p:cNvPr>
          <p:cNvSpPr/>
          <p:nvPr userDrawn="1"/>
        </p:nvSpPr>
        <p:spPr>
          <a:xfrm>
            <a:off x="3005667" y="0"/>
            <a:ext cx="3104444"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3" name="Rectangle 12">
            <a:extLst>
              <a:ext uri="{FF2B5EF4-FFF2-40B4-BE49-F238E27FC236}">
                <a16:creationId xmlns:a16="http://schemas.microsoft.com/office/drawing/2014/main" id="{A6FA0A42-A865-EDBD-B0B3-7D670700B728}"/>
              </a:ext>
            </a:extLst>
          </p:cNvPr>
          <p:cNvSpPr/>
          <p:nvPr userDrawn="1"/>
        </p:nvSpPr>
        <p:spPr>
          <a:xfrm>
            <a:off x="6017313" y="5207000"/>
            <a:ext cx="3197240"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00%</a:t>
            </a:r>
          </a:p>
          <a:p>
            <a:pPr algn="ctr"/>
            <a:r>
              <a:rPr lang="en-US">
                <a:solidFill>
                  <a:srgbClr val="333F48"/>
                </a:solidFill>
                <a:latin typeface="Arial" panose="020B0604020202020204" pitchFamily="34" charset="0"/>
                <a:cs typeface="Arial" panose="020B0604020202020204" pitchFamily="34" charset="0"/>
              </a:rPr>
              <a:t>text</a:t>
            </a:r>
          </a:p>
        </p:txBody>
      </p:sp>
      <p:sp>
        <p:nvSpPr>
          <p:cNvPr id="14" name="Rectangle 13">
            <a:extLst>
              <a:ext uri="{FF2B5EF4-FFF2-40B4-BE49-F238E27FC236}">
                <a16:creationId xmlns:a16="http://schemas.microsoft.com/office/drawing/2014/main" id="{03B7F001-E617-0A8D-4C51-797C3B8D7576}"/>
              </a:ext>
            </a:extLst>
          </p:cNvPr>
          <p:cNvSpPr/>
          <p:nvPr userDrawn="1"/>
        </p:nvSpPr>
        <p:spPr>
          <a:xfrm>
            <a:off x="9214555" y="0"/>
            <a:ext cx="2977446" cy="165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solidFill>
                  <a:srgbClr val="333F48"/>
                </a:solidFill>
                <a:latin typeface="Arial" panose="020B0604020202020204" pitchFamily="34" charset="0"/>
                <a:cs typeface="Arial" panose="020B0604020202020204" pitchFamily="34" charset="0"/>
              </a:rPr>
              <a:t>stat</a:t>
            </a:r>
          </a:p>
          <a:p>
            <a:pPr algn="ctr"/>
            <a:r>
              <a:rPr lang="en-US">
                <a:solidFill>
                  <a:srgbClr val="333F48"/>
                </a:solidFill>
                <a:latin typeface="Arial" panose="020B0604020202020204" pitchFamily="34" charset="0"/>
                <a:cs typeface="Arial" panose="020B0604020202020204" pitchFamily="34" charset="0"/>
              </a:rPr>
              <a:t>text</a:t>
            </a:r>
          </a:p>
        </p:txBody>
      </p:sp>
      <p:sp>
        <p:nvSpPr>
          <p:cNvPr id="15" name="Trapezoid 14">
            <a:extLst>
              <a:ext uri="{FF2B5EF4-FFF2-40B4-BE49-F238E27FC236}">
                <a16:creationId xmlns:a16="http://schemas.microsoft.com/office/drawing/2014/main" id="{93268D55-F02A-3BB8-D264-009E6BBB7FBB}"/>
              </a:ext>
            </a:extLst>
          </p:cNvPr>
          <p:cNvSpPr/>
          <p:nvPr userDrawn="1"/>
        </p:nvSpPr>
        <p:spPr>
          <a:xfrm rot="16200000">
            <a:off x="7054056"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6" name="Trapezoid 15">
            <a:extLst>
              <a:ext uri="{FF2B5EF4-FFF2-40B4-BE49-F238E27FC236}">
                <a16:creationId xmlns:a16="http://schemas.microsoft.com/office/drawing/2014/main" id="{69ED77A5-E32D-7A3E-C53D-261E30AAA25C}"/>
              </a:ext>
            </a:extLst>
          </p:cNvPr>
          <p:cNvSpPr/>
          <p:nvPr userDrawn="1"/>
        </p:nvSpPr>
        <p:spPr>
          <a:xfrm rot="16200000">
            <a:off x="943947" y="4157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7" name="Trapezoid 16">
            <a:extLst>
              <a:ext uri="{FF2B5EF4-FFF2-40B4-BE49-F238E27FC236}">
                <a16:creationId xmlns:a16="http://schemas.microsoft.com/office/drawing/2014/main" id="{69EF6928-63A7-B5D1-47B3-529EBCA3C47B}"/>
              </a:ext>
            </a:extLst>
          </p:cNvPr>
          <p:cNvSpPr/>
          <p:nvPr userDrawn="1"/>
        </p:nvSpPr>
        <p:spPr>
          <a:xfrm rot="16200000">
            <a:off x="3949614" y="61124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
        <p:nvSpPr>
          <p:cNvPr id="18" name="Trapezoid 17">
            <a:extLst>
              <a:ext uri="{FF2B5EF4-FFF2-40B4-BE49-F238E27FC236}">
                <a16:creationId xmlns:a16="http://schemas.microsoft.com/office/drawing/2014/main" id="{0AB3693A-1EFE-BCBB-A93D-64BD3F5458CC}"/>
              </a:ext>
            </a:extLst>
          </p:cNvPr>
          <p:cNvSpPr/>
          <p:nvPr userDrawn="1"/>
        </p:nvSpPr>
        <p:spPr>
          <a:xfrm rot="16200000">
            <a:off x="10158500" y="601220"/>
            <a:ext cx="211667" cy="2099559"/>
          </a:xfrm>
          <a:prstGeom prst="trapezoid">
            <a:avLst/>
          </a:prstGeom>
          <a:solidFill>
            <a:srgbClr val="FFC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72C"/>
              </a:solidFill>
            </a:endParaRPr>
          </a:p>
        </p:txBody>
      </p:sp>
    </p:spTree>
    <p:extLst>
      <p:ext uri="{BB962C8B-B14F-4D97-AF65-F5344CB8AC3E}">
        <p14:creationId xmlns:p14="http://schemas.microsoft.com/office/powerpoint/2010/main" val="788832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332E3E-48DD-4DC8-8450-BD15126DA579}"/>
              </a:ext>
            </a:extLst>
          </p:cNvPr>
          <p:cNvSpPr>
            <a:spLocks noGrp="1"/>
          </p:cNvSpPr>
          <p:nvPr>
            <p:ph type="title"/>
          </p:nvPr>
        </p:nvSpPr>
        <p:spPr>
          <a:xfrm>
            <a:off x="1469423" y="4712015"/>
            <a:ext cx="7639408" cy="863956"/>
          </a:xfrm>
          <a:prstGeom prst="rect">
            <a:avLst/>
          </a:prstGeom>
        </p:spPr>
        <p:txBody>
          <a:bodyPr/>
          <a:lstStyle>
            <a:lvl1pPr>
              <a:defRPr sz="4000">
                <a:solidFill>
                  <a:schemeClr val="tx2"/>
                </a:solidFill>
                <a:latin typeface="Bahnschrift" panose="020B0502040204020203"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E6BE4F62-ED6B-4882-8E39-9F4635022FE6}"/>
              </a:ext>
            </a:extLst>
          </p:cNvPr>
          <p:cNvSpPr>
            <a:spLocks noGrp="1"/>
          </p:cNvSpPr>
          <p:nvPr>
            <p:ph type="body" idx="1" hasCustomPrompt="1"/>
          </p:nvPr>
        </p:nvSpPr>
        <p:spPr>
          <a:xfrm>
            <a:off x="1469422" y="5778194"/>
            <a:ext cx="7639409" cy="513680"/>
          </a:xfrm>
          <a:prstGeom prst="rect">
            <a:avLst/>
          </a:prstGeom>
          <a:noFill/>
        </p:spPr>
        <p:txBody>
          <a:bodyPr/>
          <a:lstStyle>
            <a:lvl1pPr marL="0" indent="0" algn="l">
              <a:buNone/>
              <a:defRPr sz="2800">
                <a:solidFill>
                  <a:schemeClr val="tx2"/>
                </a:solidFill>
                <a:latin typeface="Bahnschrift Condensed"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 Subtitle</a:t>
            </a:r>
          </a:p>
        </p:txBody>
      </p:sp>
    </p:spTree>
    <p:extLst>
      <p:ext uri="{BB962C8B-B14F-4D97-AF65-F5344CB8AC3E}">
        <p14:creationId xmlns:p14="http://schemas.microsoft.com/office/powerpoint/2010/main" val="597307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Column_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342900"/>
            <a:ext cx="10656888" cy="822960"/>
          </a:xfrm>
        </p:spPr>
        <p:txBody>
          <a:bodyPr>
            <a:spAutoFit/>
          </a:bodyPr>
          <a:lstStyle>
            <a:lvl1pPr>
              <a:defRPr sz="4400">
                <a:solidFill>
                  <a:srgbClr val="333F48"/>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65FC5096-536C-C14F-AFAA-79020F22D8C2}"/>
              </a:ext>
            </a:extLst>
          </p:cNvPr>
          <p:cNvSpPr>
            <a:spLocks noGrp="1"/>
          </p:cNvSpPr>
          <p:nvPr>
            <p:ph sz="half" idx="1"/>
          </p:nvPr>
        </p:nvSpPr>
        <p:spPr>
          <a:xfrm>
            <a:off x="838200"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CB0D3A0B-55D8-0A62-0DB6-4CC56140CC62}"/>
              </a:ext>
            </a:extLst>
          </p:cNvPr>
          <p:cNvSpPr>
            <a:spLocks noGrp="1"/>
          </p:cNvSpPr>
          <p:nvPr>
            <p:ph sz="half" idx="11"/>
          </p:nvPr>
        </p:nvSpPr>
        <p:spPr>
          <a:xfrm>
            <a:off x="4424204" y="1805305"/>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D41DEC8C-0C95-1188-88D3-A3EBB707598F}"/>
              </a:ext>
            </a:extLst>
          </p:cNvPr>
          <p:cNvSpPr>
            <a:spLocks noGrp="1"/>
          </p:cNvSpPr>
          <p:nvPr>
            <p:ph sz="half" idx="12"/>
          </p:nvPr>
        </p:nvSpPr>
        <p:spPr>
          <a:xfrm>
            <a:off x="8010208" y="1803119"/>
            <a:ext cx="3408680" cy="4041775"/>
          </a:xfrm>
        </p:spPr>
        <p:txBody>
          <a:bodyPr>
            <a:normAutofit/>
          </a:bodyPr>
          <a:lstStyle>
            <a:lvl1pPr>
              <a:defRPr sz="1400" b="1">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1FA14113-7E62-A3AB-157C-E79DA33060A1}"/>
              </a:ext>
            </a:extLst>
          </p:cNvPr>
          <p:cNvSpPr>
            <a:spLocks noGrp="1"/>
          </p:cNvSpPr>
          <p:nvPr>
            <p:ph type="sldNum" sz="quarter" idx="14"/>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049767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1E5F-2D6C-634E-9602-5E79E9806A6F}"/>
              </a:ext>
            </a:extLst>
          </p:cNvPr>
          <p:cNvSpPr>
            <a:spLocks noGrp="1"/>
          </p:cNvSpPr>
          <p:nvPr>
            <p:ph type="title"/>
          </p:nvPr>
        </p:nvSpPr>
        <p:spPr/>
        <p:txBody>
          <a:bodyPr/>
          <a:lstStyle/>
          <a:p>
            <a:r>
              <a:rPr lang="en-US"/>
              <a:t>Click to edit Master title style</a:t>
            </a:r>
          </a:p>
        </p:txBody>
      </p:sp>
      <p:sp>
        <p:nvSpPr>
          <p:cNvPr id="3" name="Slide Number Placeholder 1">
            <a:extLst>
              <a:ext uri="{FF2B5EF4-FFF2-40B4-BE49-F238E27FC236}">
                <a16:creationId xmlns:a16="http://schemas.microsoft.com/office/drawing/2014/main" id="{58618413-38D5-9DBF-33E9-886DA48121F3}"/>
              </a:ext>
            </a:extLst>
          </p:cNvPr>
          <p:cNvSpPr>
            <a:spLocks noGrp="1"/>
          </p:cNvSpPr>
          <p:nvPr>
            <p:ph type="sldNum" sz="quarter" idx="10"/>
          </p:nvPr>
        </p:nvSpPr>
        <p:spPr>
          <a:xfrm>
            <a:off x="44609" y="6429235"/>
            <a:ext cx="371669" cy="365125"/>
          </a:xfrm>
        </p:spPr>
        <p:txBody>
          <a:bodyPr/>
          <a:lstStyle/>
          <a:p>
            <a:fld id="{07B7489D-6DA0-4AE1-BF8E-7FE332F96CC9}" type="slidenum">
              <a:rPr lang="en-US" smtClean="0"/>
              <a:t>‹#›</a:t>
            </a:fld>
            <a:endParaRPr lang="en-US"/>
          </a:p>
        </p:txBody>
      </p:sp>
    </p:spTree>
    <p:extLst>
      <p:ext uri="{BB962C8B-B14F-4D97-AF65-F5344CB8AC3E}">
        <p14:creationId xmlns:p14="http://schemas.microsoft.com/office/powerpoint/2010/main" val="4150737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hapter_A">
    <p:bg>
      <p:bgPr>
        <a:solidFill>
          <a:srgbClr val="333F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787160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772496"/>
            <a:ext cx="10656888" cy="769441"/>
          </a:xfrm>
        </p:spPr>
        <p:txBody>
          <a:bodyPr>
            <a:spAutoFit/>
          </a:bodyPr>
          <a:lstStyle>
            <a:lvl1pPr>
              <a:defRPr sz="4400">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07670" y="6286697"/>
            <a:ext cx="1923143" cy="215444"/>
          </a:xfrm>
          <a:prstGeom prst="rect">
            <a:avLst/>
          </a:prstGeom>
          <a:noFill/>
        </p:spPr>
        <p:txBody>
          <a:bodyPr wrap="square" rtlCol="0">
            <a:spAutoFit/>
          </a:bodyPr>
          <a:lstStyle/>
          <a:p>
            <a:r>
              <a:rPr lang="en-US" sz="800" spc="100" baseline="0">
                <a:solidFill>
                  <a:schemeClr val="bg1"/>
                </a:solidFill>
                <a:latin typeface="Museo Sans 500" panose="02000000000000000000" pitchFamily="2" charset="77"/>
              </a:rPr>
              <a:t>WORKDAY TRAINING</a:t>
            </a:r>
          </a:p>
        </p:txBody>
      </p:sp>
      <p:cxnSp>
        <p:nvCxnSpPr>
          <p:cNvPr id="5" name="Straight Connector 4">
            <a:extLst>
              <a:ext uri="{FF2B5EF4-FFF2-40B4-BE49-F238E27FC236}">
                <a16:creationId xmlns:a16="http://schemas.microsoft.com/office/drawing/2014/main" id="{2242603D-2A27-E840-6445-6DB8576962A1}"/>
              </a:ext>
            </a:extLst>
          </p:cNvPr>
          <p:cNvCxnSpPr/>
          <p:nvPr userDrawn="1"/>
        </p:nvCxnSpPr>
        <p:spPr>
          <a:xfrm>
            <a:off x="5307670" y="6260615"/>
            <a:ext cx="0" cy="2576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0FBE69-429C-AD42-C87B-F6EA6C028615}"/>
              </a:ext>
            </a:extLst>
          </p:cNvPr>
          <p:cNvPicPr>
            <a:picLocks noChangeAspect="1"/>
          </p:cNvPicPr>
          <p:nvPr userDrawn="1"/>
        </p:nvPicPr>
        <p:blipFill>
          <a:blip r:embed="rId2"/>
          <a:stretch>
            <a:fillRect/>
          </a:stretch>
        </p:blipFill>
        <p:spPr>
          <a:xfrm>
            <a:off x="4761598" y="6229732"/>
            <a:ext cx="450480" cy="310007"/>
          </a:xfrm>
          <a:prstGeom prst="rect">
            <a:avLst/>
          </a:prstGeom>
        </p:spPr>
      </p:pic>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42220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540D-5B56-AB3F-FBDE-DF43AE6402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9934FA7-465B-A8CD-ADA4-5B4416492C1A}"/>
              </a:ext>
            </a:extLst>
          </p:cNvPr>
          <p:cNvSpPr>
            <a:spLocks noGrp="1"/>
          </p:cNvSpPr>
          <p:nvPr>
            <p:ph type="dt" sz="half" idx="10"/>
          </p:nvPr>
        </p:nvSpPr>
        <p:spPr>
          <a:xfrm>
            <a:off x="838200" y="6356350"/>
            <a:ext cx="2743200" cy="365125"/>
          </a:xfrm>
          <a:prstGeom prst="rect">
            <a:avLst/>
          </a:prstGeom>
        </p:spPr>
        <p:txBody>
          <a:bodyPr/>
          <a:lstStyle/>
          <a:p>
            <a:fld id="{BA24788C-9B0D-B248-8EFF-6F1D1137914F}" type="datetimeFigureOut">
              <a:rPr lang="en-US" smtClean="0"/>
              <a:t>9/11/2024</a:t>
            </a:fld>
            <a:endParaRPr lang="en-US"/>
          </a:p>
        </p:txBody>
      </p:sp>
      <p:sp>
        <p:nvSpPr>
          <p:cNvPr id="4" name="Footer Placeholder 3">
            <a:extLst>
              <a:ext uri="{FF2B5EF4-FFF2-40B4-BE49-F238E27FC236}">
                <a16:creationId xmlns:a16="http://schemas.microsoft.com/office/drawing/2014/main" id="{007DE752-F9CB-E303-A48B-DDED77FBA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45FE72-EA0F-1508-56D6-C8D54F1B756F}"/>
              </a:ext>
            </a:extLst>
          </p:cNvPr>
          <p:cNvSpPr>
            <a:spLocks noGrp="1"/>
          </p:cNvSpPr>
          <p:nvPr>
            <p:ph type="sldNum" sz="quarter" idx="12"/>
          </p:nvPr>
        </p:nvSpPr>
        <p:spPr>
          <a:xfrm>
            <a:off x="8610600" y="6356350"/>
            <a:ext cx="2743200" cy="365125"/>
          </a:xfrm>
          <a:prstGeom prst="rect">
            <a:avLst/>
          </a:prstGeom>
        </p:spPr>
        <p:txBody>
          <a:bodyPr/>
          <a:lstStyle/>
          <a:p>
            <a:fld id="{F149F9BE-0ADB-B84C-8FEC-C61A6ABF0DD1}" type="slidenum">
              <a:rPr lang="en-US" smtClean="0"/>
              <a:t>‹#›</a:t>
            </a:fld>
            <a:endParaRPr lang="en-US"/>
          </a:p>
        </p:txBody>
      </p:sp>
    </p:spTree>
    <p:extLst>
      <p:ext uri="{BB962C8B-B14F-4D97-AF65-F5344CB8AC3E}">
        <p14:creationId xmlns:p14="http://schemas.microsoft.com/office/powerpoint/2010/main" val="604149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hapter_A">
    <p:bg>
      <p:bgPr>
        <a:solidFill>
          <a:srgbClr val="333F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BB919-9BB7-A1BB-E2E8-F4FA1FD6B9E3}"/>
              </a:ext>
            </a:extLst>
          </p:cNvPr>
          <p:cNvSpPr/>
          <p:nvPr userDrawn="1"/>
        </p:nvSpPr>
        <p:spPr>
          <a:xfrm>
            <a:off x="0" y="0"/>
            <a:ext cx="12192000" cy="68580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202B855-B679-C54F-A8AF-986A75EB8FFA}"/>
              </a:ext>
            </a:extLst>
          </p:cNvPr>
          <p:cNvSpPr>
            <a:spLocks noGrp="1"/>
          </p:cNvSpPr>
          <p:nvPr>
            <p:ph type="title"/>
          </p:nvPr>
        </p:nvSpPr>
        <p:spPr>
          <a:xfrm>
            <a:off x="762000" y="2806351"/>
            <a:ext cx="10656888" cy="701731"/>
          </a:xfrm>
        </p:spPr>
        <p:txBody>
          <a:bodyPr>
            <a:spAutoFit/>
          </a:bodyPr>
          <a:lstStyle>
            <a:lvl1pPr>
              <a:defRPr sz="44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179DCB49-1119-AB04-CE7A-690542788994}"/>
              </a:ext>
            </a:extLst>
          </p:cNvPr>
          <p:cNvCxnSpPr>
            <a:cxnSpLocks/>
          </p:cNvCxnSpPr>
          <p:nvPr userDrawn="1"/>
        </p:nvCxnSpPr>
        <p:spPr>
          <a:xfrm>
            <a:off x="918303" y="3723784"/>
            <a:ext cx="2312752" cy="0"/>
          </a:xfrm>
          <a:prstGeom prst="line">
            <a:avLst/>
          </a:prstGeom>
          <a:ln w="28575">
            <a:solidFill>
              <a:srgbClr val="FFC72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A29C70-0978-595F-72C4-75816B4A4FFA}"/>
              </a:ext>
            </a:extLst>
          </p:cNvPr>
          <p:cNvSpPr txBox="1"/>
          <p:nvPr userDrawn="1"/>
        </p:nvSpPr>
        <p:spPr>
          <a:xfrm>
            <a:off x="5323573" y="6353292"/>
            <a:ext cx="1923143" cy="215444"/>
          </a:xfrm>
          <a:prstGeom prst="rect">
            <a:avLst/>
          </a:prstGeom>
          <a:noFill/>
        </p:spPr>
        <p:txBody>
          <a:bodyPr wrap="square" rtlCol="0">
            <a:spAutoFit/>
          </a:bodyPr>
          <a:lstStyle/>
          <a:p>
            <a:r>
              <a:rPr lang="en-US" sz="800" spc="100" baseline="0">
                <a:solidFill>
                  <a:schemeClr val="tx1"/>
                </a:solidFill>
                <a:latin typeface="Museo Sans 500" panose="02000000000000000000" pitchFamily="2" charset="77"/>
              </a:rPr>
              <a:t>WORKDAY TRAINING</a:t>
            </a:r>
          </a:p>
        </p:txBody>
      </p:sp>
      <p:sp>
        <p:nvSpPr>
          <p:cNvPr id="9" name="Slide Number Placeholder 5">
            <a:extLst>
              <a:ext uri="{FF2B5EF4-FFF2-40B4-BE49-F238E27FC236}">
                <a16:creationId xmlns:a16="http://schemas.microsoft.com/office/drawing/2014/main" id="{519963ED-A7E0-3D52-656C-3C7B103EC18F}"/>
              </a:ext>
            </a:extLst>
          </p:cNvPr>
          <p:cNvSpPr>
            <a:spLocks noGrp="1"/>
          </p:cNvSpPr>
          <p:nvPr>
            <p:ph type="sldNum" sz="quarter" idx="13"/>
          </p:nvPr>
        </p:nvSpPr>
        <p:spPr>
          <a:xfrm>
            <a:off x="9616440" y="6353292"/>
            <a:ext cx="1737360" cy="365760"/>
          </a:xfrm>
          <a:prstGeom prst="rect">
            <a:avLst/>
          </a:prstGeom>
        </p:spPr>
        <p:txBody>
          <a:bodyPr/>
          <a:lstStyle>
            <a:lvl1pPr algn="r">
              <a:defRPr>
                <a:solidFill>
                  <a:schemeClr val="tx1"/>
                </a:solidFill>
              </a:defRPr>
            </a:lvl1pPr>
          </a:lstStyle>
          <a:p>
            <a:fld id="{ADFC2C53-47F1-440E-85A6-465CE21762CB}" type="slidenum">
              <a:rPr lang="en-US" smtClean="0"/>
              <a:pPr/>
              <a:t>‹#›</a:t>
            </a:fld>
            <a:endParaRPr lang="en-US"/>
          </a:p>
        </p:txBody>
      </p:sp>
    </p:spTree>
    <p:extLst>
      <p:ext uri="{BB962C8B-B14F-4D97-AF65-F5344CB8AC3E}">
        <p14:creationId xmlns:p14="http://schemas.microsoft.com/office/powerpoint/2010/main" val="3279367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4380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517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34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052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814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807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552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5599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5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image" Target="../media/image15.sv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1.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8.xml"/><Relationship Id="rId7" Type="http://schemas.openxmlformats.org/officeDocument/2006/relationships/image" Target="../media/image1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1.svg"/><Relationship Id="rId5" Type="http://schemas.openxmlformats.org/officeDocument/2006/relationships/image" Target="../media/image10.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7.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5.svg"/><Relationship Id="rId2" Type="http://schemas.openxmlformats.org/officeDocument/2006/relationships/slideLayout" Target="../slideLayouts/slideLayout40.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1.sv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8.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F4893"/>
            </a:gs>
            <a:gs pos="69000">
              <a:srgbClr val="123057"/>
            </a:gs>
          </a:gsLst>
          <a:lin ang="18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A38C72-912A-F043-3A40-521F3C3570CF}"/>
              </a:ext>
            </a:extLst>
          </p:cNvPr>
          <p:cNvGrpSpPr/>
          <p:nvPr userDrawn="1"/>
        </p:nvGrpSpPr>
        <p:grpSpPr>
          <a:xfrm>
            <a:off x="0" y="-994778"/>
            <a:ext cx="1916482" cy="706867"/>
            <a:chOff x="0" y="-1169220"/>
            <a:chExt cx="2830929" cy="1044147"/>
          </a:xfrm>
        </p:grpSpPr>
        <p:sp>
          <p:nvSpPr>
            <p:cNvPr id="6" name="Rectangle 5">
              <a:extLst>
                <a:ext uri="{FF2B5EF4-FFF2-40B4-BE49-F238E27FC236}">
                  <a16:creationId xmlns:a16="http://schemas.microsoft.com/office/drawing/2014/main" id="{85259275-1218-48A4-3021-BE47319A5424}"/>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897DE-C1C6-272A-37AF-4C5FBE352B0C}"/>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DB52DF-1F84-051B-0256-46570D2D284E}"/>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743B22-F239-83F8-29C2-6F0EE2A34B48}"/>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8994EB-3A4E-5D92-2C8C-0A9005DEB572}"/>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62ACE3-9487-11B4-21DD-EEFE23EE6E9D}"/>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8A5DE2-5C81-B70F-9A56-1404D8473E29}"/>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CE121A-529E-B103-7B70-7958FCE6F644}"/>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a:extLst>
              <a:ext uri="{FF2B5EF4-FFF2-40B4-BE49-F238E27FC236}">
                <a16:creationId xmlns:a16="http://schemas.microsoft.com/office/drawing/2014/main" id="{A765DDE3-0C85-D70C-EBD1-F1BF5B4F7FC3}"/>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20F5F35-DF0B-10E1-AA29-17BDE173C8C1}"/>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897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965786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289" y="642335"/>
            <a:ext cx="1968497" cy="902228"/>
          </a:xfrm>
          <a:prstGeom prst="rect">
            <a:avLst/>
          </a:prstGeom>
        </p:spPr>
      </p:pic>
      <p:cxnSp>
        <p:nvCxnSpPr>
          <p:cNvPr id="3" name="Straight Connector 2">
            <a:extLst>
              <a:ext uri="{FF2B5EF4-FFF2-40B4-BE49-F238E27FC236}">
                <a16:creationId xmlns:a16="http://schemas.microsoft.com/office/drawing/2014/main" id="{0988D659-E726-5041-8378-09225B1F758D}"/>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93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2289" y="62833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D3F56C-67C4-E605-0B34-A17B99B73FB5}"/>
              </a:ext>
            </a:extLst>
          </p:cNvPr>
          <p:cNvCxnSpPr>
            <a:cxnSpLocks/>
          </p:cNvCxnSpPr>
          <p:nvPr userDrawn="1"/>
        </p:nvCxnSpPr>
        <p:spPr>
          <a:xfrm>
            <a:off x="3199942" y="552192"/>
            <a:ext cx="0" cy="1151338"/>
          </a:xfrm>
          <a:prstGeom prst="line">
            <a:avLst/>
          </a:prstGeom>
          <a:ln w="12700">
            <a:solidFill>
              <a:srgbClr val="E2E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0751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214292"/>
            </a:gs>
            <a:gs pos="100000">
              <a:srgbClr val="123057"/>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3487271" y="46887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dirty="0"/>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dirty="0"/>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3244" r="38126" b="23461"/>
          <a:stretch/>
        </p:blipFill>
        <p:spPr>
          <a:xfrm>
            <a:off x="5746985" y="0"/>
            <a:ext cx="6445016" cy="68580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B09BF3E-2ED2-EEFD-57E6-80A4C62DC7B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289" y="642335"/>
            <a:ext cx="1968497" cy="902228"/>
          </a:xfrm>
          <a:prstGeom prst="rect">
            <a:avLst/>
          </a:prstGeom>
        </p:spPr>
      </p:pic>
      <p:cxnSp>
        <p:nvCxnSpPr>
          <p:cNvPr id="13" name="Straight Connector 12">
            <a:extLst>
              <a:ext uri="{FF2B5EF4-FFF2-40B4-BE49-F238E27FC236}">
                <a16:creationId xmlns:a16="http://schemas.microsoft.com/office/drawing/2014/main" id="{B54E8D0C-5DEF-BD24-8C94-FD68E0DF1726}"/>
              </a:ext>
            </a:extLst>
          </p:cNvPr>
          <p:cNvCxnSpPr>
            <a:cxnSpLocks/>
          </p:cNvCxnSpPr>
          <p:nvPr userDrawn="1"/>
        </p:nvCxnSpPr>
        <p:spPr>
          <a:xfrm>
            <a:off x="3199942" y="552192"/>
            <a:ext cx="0" cy="1151338"/>
          </a:xfrm>
          <a:prstGeom prst="line">
            <a:avLst/>
          </a:prstGeom>
          <a:ln w="12700">
            <a:solidFill>
              <a:srgbClr val="629CF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7116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C884D3B3-0720-0834-0C56-3C825205A799}"/>
              </a:ext>
            </a:extLst>
          </p:cNvPr>
          <p:cNvSpPr txBox="1">
            <a:spLocks/>
          </p:cNvSpPr>
          <p:nvPr userDrawn="1"/>
        </p:nvSpPr>
        <p:spPr>
          <a:xfrm>
            <a:off x="190758" y="6370913"/>
            <a:ext cx="6389148" cy="5255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spc="300" dirty="0">
                <a:solidFill>
                  <a:srgbClr val="629CF5"/>
                </a:solidFill>
                <a:latin typeface="Arial Narrow" panose="020B0604020202020204" pitchFamily="34" charset="0"/>
                <a:cs typeface="Arial Narrow" panose="020B0604020202020204" pitchFamily="34" charset="0"/>
              </a:rPr>
              <a:t>EVENT NAME GOES HERE / PRESENTATION TOPIC / PRESENTER NAME</a:t>
            </a:r>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6990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6333E-C309-40BE-9E51-EE5C002F2CA6}"/>
              </a:ext>
            </a:extLst>
          </p:cNvPr>
          <p:cNvSpPr>
            <a:spLocks noGrp="1"/>
          </p:cNvSpPr>
          <p:nvPr>
            <p:ph type="title"/>
          </p:nvPr>
        </p:nvSpPr>
        <p:spPr>
          <a:xfrm>
            <a:off x="2096219" y="468872"/>
            <a:ext cx="1071311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03ED6-5F30-4D0C-B717-5CC0F2921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6AC3A-E872-4BCC-9449-FC1CB88167D6}"/>
              </a:ext>
            </a:extLst>
          </p:cNvPr>
          <p:cNvSpPr>
            <a:spLocks noGrp="1"/>
          </p:cNvSpPr>
          <p:nvPr>
            <p:ph type="dt" sz="half" idx="2"/>
          </p:nvPr>
        </p:nvSpPr>
        <p:spPr>
          <a:xfrm>
            <a:off x="246530" y="6356350"/>
            <a:ext cx="3334870" cy="365125"/>
          </a:xfrm>
          <a:prstGeom prst="rect">
            <a:avLst/>
          </a:prstGeom>
        </p:spPr>
        <p:txBody>
          <a:bodyPr vert="horz" lIns="0" tIns="45720" rIns="91440" bIns="45720" rtlCol="0" anchor="ctr"/>
          <a:lstStyle>
            <a:lvl1pPr algn="l">
              <a:defRPr sz="900" spc="300">
                <a:solidFill>
                  <a:srgbClr val="629CF5"/>
                </a:solidFill>
                <a:latin typeface="Arial" panose="020B0604020202020204" pitchFamily="34" charset="0"/>
                <a:cs typeface="Arial" panose="020B0604020202020204" pitchFamily="34" charset="0"/>
              </a:defRPr>
            </a:lvl1pPr>
          </a:lstStyle>
          <a:p>
            <a:fld id="{D454B896-F8EC-4E9E-B1D0-1ADC63328EF5}" type="datetimeFigureOut">
              <a:rPr lang="en-US" smtClean="0"/>
              <a:pPr/>
              <a:t>9/11/2024</a:t>
            </a:fld>
            <a:endParaRPr lang="en-US"/>
          </a:p>
        </p:txBody>
      </p:sp>
      <p:sp>
        <p:nvSpPr>
          <p:cNvPr id="8" name="Slide Number Placeholder 5">
            <a:extLst>
              <a:ext uri="{FF2B5EF4-FFF2-40B4-BE49-F238E27FC236}">
                <a16:creationId xmlns:a16="http://schemas.microsoft.com/office/drawing/2014/main" id="{435845CE-62A6-7549-B1EE-838CB320192D}"/>
              </a:ext>
            </a:extLst>
          </p:cNvPr>
          <p:cNvSpPr>
            <a:spLocks noGrp="1"/>
          </p:cNvSpPr>
          <p:nvPr>
            <p:ph type="sldNum" sz="quarter" idx="4"/>
          </p:nvPr>
        </p:nvSpPr>
        <p:spPr>
          <a:xfrm>
            <a:off x="9202270" y="6472556"/>
            <a:ext cx="2743200" cy="231363"/>
          </a:xfrm>
          <a:prstGeom prst="rect">
            <a:avLst/>
          </a:prstGeom>
        </p:spPr>
        <p:txBody>
          <a:bodyPr anchor="ctr"/>
          <a:lstStyle>
            <a:lvl1pPr algn="r">
              <a:defRPr sz="1050" b="0" i="0">
                <a:solidFill>
                  <a:srgbClr val="214292"/>
                </a:solidFill>
                <a:latin typeface="Arial" panose="020B0604020202020204" pitchFamily="34" charset="0"/>
                <a:cs typeface="Arial" panose="020B0604020202020204" pitchFamily="34" charset="0"/>
              </a:defRPr>
            </a:lvl1pPr>
          </a:lstStyle>
          <a:p>
            <a:fld id="{8317B8E2-B074-4E64-9FA1-7582D2EAE08F}" type="slidenum">
              <a:rPr lang="en-US" smtClean="0"/>
              <a:pPr/>
              <a:t>‹#›</a:t>
            </a:fld>
            <a:endParaRPr lang="en-US"/>
          </a:p>
        </p:txBody>
      </p:sp>
      <p:pic>
        <p:nvPicPr>
          <p:cNvPr id="6" name="Graphic 5">
            <a:extLst>
              <a:ext uri="{FF2B5EF4-FFF2-40B4-BE49-F238E27FC236}">
                <a16:creationId xmlns:a16="http://schemas.microsoft.com/office/drawing/2014/main" id="{B7C518E5-D5E3-C346-9937-D6B0D27B1EA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0432" t="13243" r="48558" b="36209"/>
          <a:stretch/>
        </p:blipFill>
        <p:spPr>
          <a:xfrm>
            <a:off x="5746985" y="1241659"/>
            <a:ext cx="6445016" cy="5476791"/>
          </a:xfrm>
          <a:prstGeom prst="rect">
            <a:avLst/>
          </a:prstGeom>
        </p:spPr>
      </p:pic>
      <p:pic>
        <p:nvPicPr>
          <p:cNvPr id="9" name="Graphic 8">
            <a:extLst>
              <a:ext uri="{FF2B5EF4-FFF2-40B4-BE49-F238E27FC236}">
                <a16:creationId xmlns:a16="http://schemas.microsoft.com/office/drawing/2014/main" id="{A4C86625-C80C-C4B6-BC31-9F880A28495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556750" y="589682"/>
            <a:ext cx="1968500" cy="901700"/>
          </a:xfrm>
          <a:prstGeom prst="rect">
            <a:avLst/>
          </a:prstGeom>
        </p:spPr>
      </p:pic>
      <p:sp>
        <p:nvSpPr>
          <p:cNvPr id="10" name="Rectangle 9">
            <a:extLst>
              <a:ext uri="{FF2B5EF4-FFF2-40B4-BE49-F238E27FC236}">
                <a16:creationId xmlns:a16="http://schemas.microsoft.com/office/drawing/2014/main" id="{4C38F4D6-AD78-770E-243D-27937856B6A4}"/>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4935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defTabSz="914400" rtl="0" eaLnBrk="1" latinLnBrk="0" hangingPunct="1">
        <a:lnSpc>
          <a:spcPct val="90000"/>
        </a:lnSpc>
        <a:spcBef>
          <a:spcPct val="0"/>
        </a:spcBef>
        <a:buNone/>
        <a:defRPr sz="28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53F04CC-81B3-8359-D21F-2060C3B27B39}"/>
              </a:ext>
            </a:extLst>
          </p:cNvPr>
          <p:cNvPicPr>
            <a:picLocks noChangeAspect="1"/>
          </p:cNvPicPr>
          <p:nvPr userDrawn="1"/>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13244" r="38126" b="23461"/>
          <a:stretch/>
        </p:blipFill>
        <p:spPr>
          <a:xfrm>
            <a:off x="5746985" y="0"/>
            <a:ext cx="6445016" cy="6858000"/>
          </a:xfrm>
          <a:prstGeom prst="rect">
            <a:avLst/>
          </a:prstGeom>
        </p:spPr>
      </p:pic>
      <p:pic>
        <p:nvPicPr>
          <p:cNvPr id="13" name="Graphic 12">
            <a:extLst>
              <a:ext uri="{FF2B5EF4-FFF2-40B4-BE49-F238E27FC236}">
                <a16:creationId xmlns:a16="http://schemas.microsoft.com/office/drawing/2014/main" id="{8C85C438-3F3D-B98B-45EB-DAB9BDC8EB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2289" y="628332"/>
            <a:ext cx="1968500" cy="901700"/>
          </a:xfrm>
          <a:prstGeom prst="rect">
            <a:avLst/>
          </a:prstGeom>
        </p:spPr>
      </p:pic>
      <p:sp>
        <p:nvSpPr>
          <p:cNvPr id="14" name="Rectangle 13">
            <a:extLst>
              <a:ext uri="{FF2B5EF4-FFF2-40B4-BE49-F238E27FC236}">
                <a16:creationId xmlns:a16="http://schemas.microsoft.com/office/drawing/2014/main" id="{5FF3BD09-69CA-1053-5B58-6B6ACBD54938}"/>
              </a:ext>
            </a:extLst>
          </p:cNvPr>
          <p:cNvSpPr/>
          <p:nvPr userDrawn="1"/>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6BDDF6D-9F5E-183B-CED9-90F7D0A467FF}"/>
              </a:ext>
            </a:extLst>
          </p:cNvPr>
          <p:cNvSpPr>
            <a:spLocks noGrp="1"/>
          </p:cNvSpPr>
          <p:nvPr>
            <p:ph type="sldNum" sz="quarter" idx="4"/>
          </p:nvPr>
        </p:nvSpPr>
        <p:spPr>
          <a:xfrm>
            <a:off x="8516824" y="6373368"/>
            <a:ext cx="3484418" cy="365125"/>
          </a:xfrm>
          <a:prstGeom prst="rect">
            <a:avLst/>
          </a:prstGeom>
        </p:spPr>
        <p:txBody>
          <a:bodyPr/>
          <a:lstStyle>
            <a:lvl1pPr algn="r">
              <a:defRPr sz="1200">
                <a:solidFill>
                  <a:srgbClr val="0F4893"/>
                </a:solidFill>
                <a:latin typeface="Arial" panose="020B0604020202020204" pitchFamily="34" charset="0"/>
                <a:cs typeface="Arial" panose="020B0604020202020204" pitchFamily="34" charset="0"/>
              </a:defRPr>
            </a:lvl1pPr>
          </a:lstStyle>
          <a:p>
            <a:fld id="{F149F9BE-0ADB-B84C-8FEC-C61A6ABF0DD1}" type="slidenum">
              <a:rPr lang="en-US" smtClean="0"/>
              <a:pPr/>
              <a:t>‹#›</a:t>
            </a:fld>
            <a:endParaRPr lang="en-US" dirty="0"/>
          </a:p>
        </p:txBody>
      </p:sp>
      <p:grpSp>
        <p:nvGrpSpPr>
          <p:cNvPr id="18" name="Group 17">
            <a:extLst>
              <a:ext uri="{FF2B5EF4-FFF2-40B4-BE49-F238E27FC236}">
                <a16:creationId xmlns:a16="http://schemas.microsoft.com/office/drawing/2014/main" id="{6D13134D-9C57-87C1-2E89-ED3B396550CC}"/>
              </a:ext>
            </a:extLst>
          </p:cNvPr>
          <p:cNvGrpSpPr/>
          <p:nvPr userDrawn="1"/>
        </p:nvGrpSpPr>
        <p:grpSpPr>
          <a:xfrm>
            <a:off x="0" y="-994778"/>
            <a:ext cx="1916482" cy="706867"/>
            <a:chOff x="0" y="-1169220"/>
            <a:chExt cx="2830929" cy="1044147"/>
          </a:xfrm>
        </p:grpSpPr>
        <p:sp>
          <p:nvSpPr>
            <p:cNvPr id="19" name="Rectangle 18">
              <a:extLst>
                <a:ext uri="{FF2B5EF4-FFF2-40B4-BE49-F238E27FC236}">
                  <a16:creationId xmlns:a16="http://schemas.microsoft.com/office/drawing/2014/main" id="{F95EDEC6-9B18-1E11-9E6D-34357556EDAA}"/>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D313C0-2DB9-2366-E8A6-D811EF0C156B}"/>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88614-2B50-34A5-2853-2C4E9C281560}"/>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03A335-9D15-5E1E-1F75-4A55B97120F7}"/>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8A89A7-4ADF-3EA9-2C6D-4B72ADEBD28B}"/>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D175BA-BF60-DFE9-3319-49783DB1EA42}"/>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76E9F-B2C4-B45D-64D6-1C683CD31960}"/>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567138-A353-5E11-FA88-F5DFCEB37D0C}"/>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9BB874D1-B93F-B0BC-F1B5-33EB9DB1AF0E}"/>
              </a:ext>
            </a:extLst>
          </p:cNvPr>
          <p:cNvSpPr/>
          <p:nvPr userDrawn="1"/>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DDD6D3-46E9-EBFF-9F7A-725D3CCBE974}"/>
              </a:ext>
            </a:extLst>
          </p:cNvPr>
          <p:cNvSpPr/>
          <p:nvPr userDrawn="1"/>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56552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9FA15-32AE-07F9-48D5-D663C4C4A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DD440F-B356-3262-818F-AFD18AF96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77514-0871-6AD7-59FE-2F2BD71F6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2E6244-2D6C-47FB-9002-C2E61A71D54A}" type="datetimeFigureOut">
              <a:rPr lang="en-US" smtClean="0"/>
              <a:t>9/11/2024</a:t>
            </a:fld>
            <a:endParaRPr lang="en-US"/>
          </a:p>
        </p:txBody>
      </p:sp>
      <p:sp>
        <p:nvSpPr>
          <p:cNvPr id="5" name="Footer Placeholder 4">
            <a:extLst>
              <a:ext uri="{FF2B5EF4-FFF2-40B4-BE49-F238E27FC236}">
                <a16:creationId xmlns:a16="http://schemas.microsoft.com/office/drawing/2014/main" id="{01B73063-813C-CACF-653B-95649947C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813DC1-9431-2593-CDC7-8AB25C126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77CF9-9452-4451-9900-AF43151BE977}" type="slidenum">
              <a:rPr lang="en-US" smtClean="0"/>
              <a:t>‹#›</a:t>
            </a:fld>
            <a:endParaRPr lang="en-US"/>
          </a:p>
        </p:txBody>
      </p:sp>
    </p:spTree>
    <p:extLst>
      <p:ext uri="{BB962C8B-B14F-4D97-AF65-F5344CB8AC3E}">
        <p14:creationId xmlns:p14="http://schemas.microsoft.com/office/powerpoint/2010/main" val="348064518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3" r:id="rId12"/>
    <p:sldLayoutId id="2147483814" r:id="rId13"/>
    <p:sldLayoutId id="2147483816" r:id="rId14"/>
  </p:sldLayoutIdLst>
  <p:txStyles>
    <p:title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3062E-4FE7-43A5-0B53-DD02F1FEA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9C72F2-D1A1-DE92-6B24-6B79AFAE6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01EE8B1-A618-F0ED-2F09-F6E3614F0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6C9EE-896C-44DD-83D6-34FBBD90D761}" type="datetimeFigureOut">
              <a:rPr lang="en-US" smtClean="0"/>
              <a:t>9/11/2024</a:t>
            </a:fld>
            <a:endParaRPr lang="en-US"/>
          </a:p>
        </p:txBody>
      </p:sp>
      <p:sp>
        <p:nvSpPr>
          <p:cNvPr id="5" name="Footer Placeholder 4">
            <a:extLst>
              <a:ext uri="{FF2B5EF4-FFF2-40B4-BE49-F238E27FC236}">
                <a16:creationId xmlns:a16="http://schemas.microsoft.com/office/drawing/2014/main" id="{E0EB6A79-348B-8914-8BA1-7F8474EC2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89110-1ED6-542F-E751-F7A681CCA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9C2A0-FAD9-4D6B-85D7-F5D7523E0A6A}" type="slidenum">
              <a:rPr lang="en-US" smtClean="0"/>
              <a:t>‹#›</a:t>
            </a:fld>
            <a:endParaRPr lang="en-US"/>
          </a:p>
        </p:txBody>
      </p:sp>
    </p:spTree>
    <p:extLst>
      <p:ext uri="{BB962C8B-B14F-4D97-AF65-F5344CB8AC3E}">
        <p14:creationId xmlns:p14="http://schemas.microsoft.com/office/powerpoint/2010/main" val="37479023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6.xml"/><Relationship Id="rId1" Type="http://schemas.openxmlformats.org/officeDocument/2006/relationships/video" Target="https://player.vimeo.com/video/991750026?h=309dc982d1&amp;amp;app_id=122963" TargetMode="Externa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ideo" Target="https://player.vimeo.com/video/991742510?h=c4af20ebb3&amp;amp;app_id=122963" TargetMode="Externa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8.xml"/><Relationship Id="rId1" Type="http://schemas.openxmlformats.org/officeDocument/2006/relationships/video" Target="https://player.vimeo.com/video/990679253?h=ed51b29bc7&amp;amp;app_id=122963" TargetMode="Externa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7AD598AC-E7B7-035A-1F0F-A067010A7D0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3244" r="20171" b="23461"/>
          <a:stretch/>
        </p:blipFill>
        <p:spPr>
          <a:xfrm>
            <a:off x="151214" y="155322"/>
            <a:ext cx="8315311" cy="6858000"/>
          </a:xfrm>
          <a:prstGeom prst="rect">
            <a:avLst/>
          </a:prstGeom>
        </p:spPr>
      </p:pic>
      <p:grpSp>
        <p:nvGrpSpPr>
          <p:cNvPr id="12" name="Group 11">
            <a:extLst>
              <a:ext uri="{FF2B5EF4-FFF2-40B4-BE49-F238E27FC236}">
                <a16:creationId xmlns:a16="http://schemas.microsoft.com/office/drawing/2014/main" id="{C94F6CFC-ACDB-6B9E-A128-67925D0AD17E}"/>
              </a:ext>
            </a:extLst>
          </p:cNvPr>
          <p:cNvGrpSpPr/>
          <p:nvPr/>
        </p:nvGrpSpPr>
        <p:grpSpPr>
          <a:xfrm>
            <a:off x="0" y="-994778"/>
            <a:ext cx="1916482" cy="706867"/>
            <a:chOff x="0" y="-1169220"/>
            <a:chExt cx="2830929" cy="1044147"/>
          </a:xfrm>
        </p:grpSpPr>
        <p:sp>
          <p:nvSpPr>
            <p:cNvPr id="4" name="Rectangle 3">
              <a:extLst>
                <a:ext uri="{FF2B5EF4-FFF2-40B4-BE49-F238E27FC236}">
                  <a16:creationId xmlns:a16="http://schemas.microsoft.com/office/drawing/2014/main" id="{829BE0CD-48F5-4585-26EC-44D05FBC474D}"/>
                </a:ext>
              </a:extLst>
            </p:cNvPr>
            <p:cNvSpPr/>
            <p:nvPr/>
          </p:nvSpPr>
          <p:spPr>
            <a:xfrm>
              <a:off x="0" y="-1169220"/>
              <a:ext cx="476036" cy="476036"/>
            </a:xfrm>
            <a:prstGeom prst="rect">
              <a:avLst/>
            </a:prstGeom>
            <a:solidFill>
              <a:srgbClr val="12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2EFFF"/>
                </a:solidFill>
              </a:endParaRPr>
            </a:p>
          </p:txBody>
        </p:sp>
        <p:sp>
          <p:nvSpPr>
            <p:cNvPr id="5" name="Rectangle 4">
              <a:extLst>
                <a:ext uri="{FF2B5EF4-FFF2-40B4-BE49-F238E27FC236}">
                  <a16:creationId xmlns:a16="http://schemas.microsoft.com/office/drawing/2014/main" id="{67EBBD23-C392-7184-CE75-5D1DD53BD727}"/>
                </a:ext>
              </a:extLst>
            </p:cNvPr>
            <p:cNvSpPr/>
            <p:nvPr/>
          </p:nvSpPr>
          <p:spPr>
            <a:xfrm>
              <a:off x="576197" y="-1169220"/>
              <a:ext cx="476036" cy="476036"/>
            </a:xfrm>
            <a:prstGeom prst="rect">
              <a:avLst/>
            </a:prstGeom>
            <a:solidFill>
              <a:srgbClr val="0F4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A32F0E1-68FE-B1ED-2990-E61476C27584}"/>
                </a:ext>
              </a:extLst>
            </p:cNvPr>
            <p:cNvSpPr/>
            <p:nvPr/>
          </p:nvSpPr>
          <p:spPr>
            <a:xfrm>
              <a:off x="1164921" y="-1169220"/>
              <a:ext cx="476036" cy="476036"/>
            </a:xfrm>
            <a:prstGeom prst="rect">
              <a:avLst/>
            </a:prstGeom>
            <a:solidFill>
              <a:srgbClr val="598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5A373E-8A5A-0857-17D0-5F1EB9AA1E8D}"/>
                </a:ext>
              </a:extLst>
            </p:cNvPr>
            <p:cNvSpPr/>
            <p:nvPr/>
          </p:nvSpPr>
          <p:spPr>
            <a:xfrm>
              <a:off x="1753644" y="-1169220"/>
              <a:ext cx="476036" cy="476036"/>
            </a:xfrm>
            <a:prstGeom prst="rect">
              <a:avLst/>
            </a:prstGeom>
            <a:solidFill>
              <a:srgbClr val="E2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64C8B4-6B87-CE8A-A299-13502D0367FD}"/>
                </a:ext>
              </a:extLst>
            </p:cNvPr>
            <p:cNvSpPr/>
            <p:nvPr/>
          </p:nvSpPr>
          <p:spPr>
            <a:xfrm>
              <a:off x="2354893" y="-1169220"/>
              <a:ext cx="476036" cy="476036"/>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1C084-B057-478A-9918-D24A45C06EEF}"/>
                </a:ext>
              </a:extLst>
            </p:cNvPr>
            <p:cNvSpPr/>
            <p:nvPr/>
          </p:nvSpPr>
          <p:spPr>
            <a:xfrm>
              <a:off x="0" y="-601109"/>
              <a:ext cx="476036" cy="476036"/>
            </a:xfrm>
            <a:prstGeom prst="rect">
              <a:avLst/>
            </a:prstGeom>
            <a:solidFill>
              <a:srgbClr val="5FB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7486B9-33DC-E775-DAED-5854CE5FB2CA}"/>
                </a:ext>
              </a:extLst>
            </p:cNvPr>
            <p:cNvSpPr/>
            <p:nvPr/>
          </p:nvSpPr>
          <p:spPr>
            <a:xfrm>
              <a:off x="576197" y="-601109"/>
              <a:ext cx="476036" cy="476036"/>
            </a:xfrm>
            <a:prstGeom prst="rect">
              <a:avLst/>
            </a:prstGeom>
            <a:solidFill>
              <a:srgbClr val="ED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4921C8-EFCD-CBD6-3541-F9268409B3F1}"/>
                </a:ext>
              </a:extLst>
            </p:cNvPr>
            <p:cNvSpPr/>
            <p:nvPr/>
          </p:nvSpPr>
          <p:spPr>
            <a:xfrm>
              <a:off x="1164921" y="-601109"/>
              <a:ext cx="476036" cy="476036"/>
            </a:xfrm>
            <a:prstGeom prst="rect">
              <a:avLst/>
            </a:prstGeom>
            <a:solidFill>
              <a:srgbClr val="FFCA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87E5EF70-A7EA-99EC-8546-9E662ED41923}"/>
              </a:ext>
            </a:extLst>
          </p:cNvPr>
          <p:cNvSpPr/>
          <p:nvPr/>
        </p:nvSpPr>
        <p:spPr>
          <a:xfrm>
            <a:off x="2292263" y="-994778"/>
            <a:ext cx="3494762" cy="268456"/>
          </a:xfrm>
          <a:prstGeom prst="round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9DB45C1-7BFB-71F2-5E46-8DB6F91D0398}"/>
              </a:ext>
            </a:extLst>
          </p:cNvPr>
          <p:cNvSpPr/>
          <p:nvPr/>
        </p:nvSpPr>
        <p:spPr>
          <a:xfrm>
            <a:off x="2292263" y="-556367"/>
            <a:ext cx="3494762" cy="268456"/>
          </a:xfrm>
          <a:prstGeom prst="roundRect">
            <a:avLst/>
          </a:prstGeom>
          <a:gradFill flip="none" rotWithShape="1">
            <a:gsLst>
              <a:gs pos="0">
                <a:srgbClr val="0F4893"/>
              </a:gs>
              <a:gs pos="100000">
                <a:srgbClr val="12305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54FED3B-A4B3-CB8F-3CF4-7CD309808723}"/>
              </a:ext>
            </a:extLst>
          </p:cNvPr>
          <p:cNvSpPr/>
          <p:nvPr/>
        </p:nvSpPr>
        <p:spPr>
          <a:xfrm>
            <a:off x="6357309" y="472639"/>
            <a:ext cx="5335392" cy="5335392"/>
          </a:xfrm>
          <a:prstGeom prst="ellipse">
            <a:avLst/>
          </a:prstGeom>
          <a:solidFill>
            <a:schemeClr val="bg2"/>
          </a:solidFill>
          <a:ln w="12700">
            <a:solidFill>
              <a:srgbClr val="598DDC">
                <a:alpha val="60000"/>
              </a:srgbClr>
            </a:solidFill>
            <a:prstDash val="dash"/>
          </a:ln>
          <a:effectLst>
            <a:outerShdw blurRad="392557" sx="104000" sy="104000" algn="ctr" rotWithShape="0">
              <a:srgbClr val="598DDC">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3AE9EBC-F488-3AD0-2987-58357F104228}"/>
              </a:ext>
            </a:extLst>
          </p:cNvPr>
          <p:cNvSpPr/>
          <p:nvPr/>
        </p:nvSpPr>
        <p:spPr>
          <a:xfrm>
            <a:off x="0" y="6718450"/>
            <a:ext cx="12192000" cy="139549"/>
          </a:xfrm>
          <a:prstGeom prst="rect">
            <a:avLst/>
          </a:prstGeom>
          <a:gradFill flip="none" rotWithShape="1">
            <a:gsLst>
              <a:gs pos="0">
                <a:srgbClr val="FFCA39"/>
              </a:gs>
              <a:gs pos="48000">
                <a:srgbClr val="5FBB46"/>
              </a:gs>
              <a:gs pos="100000">
                <a:srgbClr val="598DD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everal men wearing hard hats&#10;&#10;Description automatically generated">
            <a:extLst>
              <a:ext uri="{FF2B5EF4-FFF2-40B4-BE49-F238E27FC236}">
                <a16:creationId xmlns:a16="http://schemas.microsoft.com/office/drawing/2014/main" id="{62B3EDBC-2067-A71A-6065-90684FD74B71}"/>
              </a:ext>
            </a:extLst>
          </p:cNvPr>
          <p:cNvPicPr>
            <a:picLocks noChangeAspect="1"/>
          </p:cNvPicPr>
          <p:nvPr/>
        </p:nvPicPr>
        <p:blipFill>
          <a:blip r:embed="rId4"/>
          <a:stretch>
            <a:fillRect/>
          </a:stretch>
        </p:blipFill>
        <p:spPr>
          <a:xfrm>
            <a:off x="5966327" y="637922"/>
            <a:ext cx="5562600" cy="5892800"/>
          </a:xfrm>
          <a:prstGeom prst="rect">
            <a:avLst/>
          </a:prstGeom>
        </p:spPr>
      </p:pic>
      <p:sp>
        <p:nvSpPr>
          <p:cNvPr id="2" name="TextBox 1">
            <a:extLst>
              <a:ext uri="{FF2B5EF4-FFF2-40B4-BE49-F238E27FC236}">
                <a16:creationId xmlns:a16="http://schemas.microsoft.com/office/drawing/2014/main" id="{5D680F5E-5722-347A-E383-92B2AA9FDB58}"/>
              </a:ext>
            </a:extLst>
          </p:cNvPr>
          <p:cNvSpPr txBox="1"/>
          <p:nvPr/>
        </p:nvSpPr>
        <p:spPr>
          <a:xfrm>
            <a:off x="1080366" y="2016430"/>
            <a:ext cx="4133965" cy="3416320"/>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Workday Concepts &amp; Time</a:t>
            </a:r>
          </a:p>
          <a:p>
            <a:endParaRPr lang="en-US" sz="2400" b="1" dirty="0">
              <a:solidFill>
                <a:schemeClr val="accent1"/>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Supervisors of Hourly Workers </a:t>
            </a:r>
            <a:r>
              <a:rPr lang="en-US" sz="2400" b="1">
                <a:solidFill>
                  <a:schemeClr val="accent1"/>
                </a:solidFill>
                <a:latin typeface="Arial" panose="020B0604020202020204" pitchFamily="34" charset="0"/>
                <a:cs typeface="Arial" panose="020B0604020202020204" pitchFamily="34" charset="0"/>
              </a:rPr>
              <a:t>(Non-Shift)</a:t>
            </a:r>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endParaRPr lang="en-US" sz="2400" b="1" dirty="0">
              <a:solidFill>
                <a:schemeClr val="accent1"/>
              </a:solidFill>
              <a:latin typeface="Arial" panose="020B0604020202020204" pitchFamily="34" charset="0"/>
              <a:cs typeface="Arial" panose="020B0604020202020204" pitchFamily="34" charset="0"/>
            </a:endParaRPr>
          </a:p>
          <a:p>
            <a:br>
              <a:rPr lang="en-US" sz="2400" b="1" dirty="0">
                <a:solidFill>
                  <a:schemeClr val="accent1"/>
                </a:solidFill>
                <a:latin typeface="Arial" panose="020B0604020202020204" pitchFamily="34" charset="0"/>
                <a:cs typeface="Arial" panose="020B0604020202020204" pitchFamily="34" charset="0"/>
              </a:rPr>
            </a:br>
            <a:endParaRPr lang="en-US" sz="2400" dirty="0">
              <a:solidFill>
                <a:schemeClr val="accent1"/>
              </a:solidFill>
            </a:endParaRPr>
          </a:p>
        </p:txBody>
      </p:sp>
    </p:spTree>
    <p:extLst>
      <p:ext uri="{BB962C8B-B14F-4D97-AF65-F5344CB8AC3E}">
        <p14:creationId xmlns:p14="http://schemas.microsoft.com/office/powerpoint/2010/main" val="349949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615558" y="2832649"/>
            <a:ext cx="5276193" cy="646331"/>
          </a:xfrm>
          <a:prstGeom prst="rect">
            <a:avLst/>
          </a:prstGeom>
          <a:noFill/>
        </p:spPr>
        <p:txBody>
          <a:bodyPr wrap="square" rtlCol="0">
            <a:spAutoFit/>
          </a:bodyPr>
          <a:lstStyle/>
          <a:p>
            <a:pPr algn="ctr"/>
            <a:r>
              <a:rPr lang="en-US" sz="3600" dirty="0">
                <a:solidFill>
                  <a:schemeClr val="bg1"/>
                </a:solidFill>
              </a:rPr>
              <a:t>Managing Your Team</a:t>
            </a:r>
          </a:p>
        </p:txBody>
      </p:sp>
    </p:spTree>
    <p:extLst>
      <p:ext uri="{BB962C8B-B14F-4D97-AF65-F5344CB8AC3E}">
        <p14:creationId xmlns:p14="http://schemas.microsoft.com/office/powerpoint/2010/main" val="280622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D29E-8ABF-A0EE-0D8D-5C24F00AB882}"/>
              </a:ext>
            </a:extLst>
          </p:cNvPr>
          <p:cNvSpPr>
            <a:spLocks noGrp="1"/>
          </p:cNvSpPr>
          <p:nvPr>
            <p:ph type="title"/>
          </p:nvPr>
        </p:nvSpPr>
        <p:spPr/>
        <p:txBody>
          <a:bodyPr/>
          <a:lstStyle/>
          <a:p>
            <a:endParaRPr lang="en-US"/>
          </a:p>
        </p:txBody>
      </p:sp>
      <p:pic>
        <p:nvPicPr>
          <p:cNvPr id="6" name="Online Media 5" title="How to Manage Your Team">
            <a:hlinkClick r:id="" action="ppaction://media"/>
            <a:extLst>
              <a:ext uri="{FF2B5EF4-FFF2-40B4-BE49-F238E27FC236}">
                <a16:creationId xmlns:a16="http://schemas.microsoft.com/office/drawing/2014/main" id="{FDECD60D-08D7-1C45-2010-631824E1C807}"/>
              </a:ext>
            </a:extLst>
          </p:cNvPr>
          <p:cNvPicPr>
            <a:picLocks noGrp="1" noRot="1" noChangeAspect="1"/>
          </p:cNvPicPr>
          <p:nvPr>
            <p:ph type="pic" sz="quarter" idx="13"/>
            <a:videoFile r:link="rId1"/>
          </p:nvPr>
        </p:nvPicPr>
        <p:blipFill>
          <a:blip r:embed="rId4"/>
          <a:srcRect t="19201" b="19201"/>
          <a:stretch>
            <a:fillRect/>
          </a:stretch>
        </p:blipFill>
        <p:spPr>
          <a:xfrm>
            <a:off x="1229" y="0"/>
            <a:ext cx="12130446" cy="6828226"/>
          </a:xfrm>
        </p:spPr>
      </p:pic>
    </p:spTree>
    <p:extLst>
      <p:ext uri="{BB962C8B-B14F-4D97-AF65-F5344CB8AC3E}">
        <p14:creationId xmlns:p14="http://schemas.microsoft.com/office/powerpoint/2010/main" val="321439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026230" y="2897963"/>
            <a:ext cx="6431580" cy="646331"/>
          </a:xfrm>
          <a:prstGeom prst="rect">
            <a:avLst/>
          </a:prstGeom>
          <a:noFill/>
        </p:spPr>
        <p:txBody>
          <a:bodyPr wrap="square" rtlCol="0">
            <a:spAutoFit/>
          </a:bodyPr>
          <a:lstStyle/>
          <a:p>
            <a:pPr algn="ctr"/>
            <a:r>
              <a:rPr lang="en-US" sz="3600" dirty="0">
                <a:solidFill>
                  <a:schemeClr val="bg1"/>
                </a:solidFill>
              </a:rPr>
              <a:t>Managing Team Compensation</a:t>
            </a:r>
          </a:p>
        </p:txBody>
      </p:sp>
    </p:spTree>
    <p:extLst>
      <p:ext uri="{BB962C8B-B14F-4D97-AF65-F5344CB8AC3E}">
        <p14:creationId xmlns:p14="http://schemas.microsoft.com/office/powerpoint/2010/main" val="303783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F48"/>
        </a:solidFill>
        <a:effectLst/>
      </p:bgPr>
    </p:bg>
    <p:spTree>
      <p:nvGrpSpPr>
        <p:cNvPr id="1" name=""/>
        <p:cNvGrpSpPr/>
        <p:nvPr/>
      </p:nvGrpSpPr>
      <p:grpSpPr>
        <a:xfrm>
          <a:off x="0" y="0"/>
          <a:ext cx="0" cy="0"/>
          <a:chOff x="0" y="0"/>
          <a:chExt cx="0" cy="0"/>
        </a:xfrm>
      </p:grpSpPr>
      <p:sp>
        <p:nvSpPr>
          <p:cNvPr id="2" name="TextBox 2"/>
          <p:cNvSpPr txBox="1"/>
          <p:nvPr/>
        </p:nvSpPr>
        <p:spPr>
          <a:xfrm>
            <a:off x="2500432" y="754680"/>
            <a:ext cx="7191137" cy="900759"/>
          </a:xfrm>
          <a:prstGeom prst="rect">
            <a:avLst/>
          </a:prstGeom>
        </p:spPr>
        <p:txBody>
          <a:bodyPr lIns="0" tIns="0" rIns="0" bIns="0" rtlCol="0" anchor="t">
            <a:spAutoFit/>
          </a:bodyPr>
          <a:lstStyle/>
          <a:p>
            <a:pPr marL="0" marR="0" lvl="0" indent="0" algn="ctr" defTabSz="609630" rtl="0" eaLnBrk="1" fontAlgn="auto" latinLnBrk="0" hangingPunct="1">
              <a:lnSpc>
                <a:spcPts val="7534"/>
              </a:lnSpc>
              <a:spcBef>
                <a:spcPts val="0"/>
              </a:spcBef>
              <a:spcAft>
                <a:spcPts val="0"/>
              </a:spcAft>
              <a:buClrTx/>
              <a:buSzTx/>
              <a:buFontTx/>
              <a:buNone/>
              <a:tabLst/>
              <a:defRPr/>
            </a:pPr>
            <a:r>
              <a:rPr kumimoji="0" lang="en-US" sz="5381" b="0" i="0" u="none" strike="noStrike" kern="1200" cap="none" spc="0" normalizeH="0" baseline="0" noProof="0">
                <a:ln>
                  <a:noFill/>
                </a:ln>
                <a:solidFill>
                  <a:srgbClr val="FFFFFF"/>
                </a:solidFill>
                <a:effectLst/>
                <a:uLnTx/>
                <a:uFillTx/>
                <a:latin typeface="Museo Sans 700" panose="02000000000000000000" pitchFamily="50" charset="0"/>
                <a:ea typeface="Museo Sans"/>
                <a:cs typeface="Museo Sans"/>
                <a:sym typeface="Museo Sans"/>
              </a:rPr>
              <a:t>Confidentiality is </a:t>
            </a:r>
            <a:r>
              <a:rPr kumimoji="0" lang="en-US" sz="5381" b="0" i="0" u="none" strike="noStrike" kern="1200" cap="none" spc="0" normalizeH="0" baseline="0" noProof="0">
                <a:ln>
                  <a:noFill/>
                </a:ln>
                <a:solidFill>
                  <a:srgbClr val="FED71A"/>
                </a:solidFill>
                <a:effectLst/>
                <a:uLnTx/>
                <a:uFillTx/>
                <a:latin typeface="Museo Sans 700" panose="02000000000000000000" pitchFamily="50" charset="0"/>
                <a:ea typeface="Museo Sans"/>
                <a:cs typeface="Museo Sans"/>
                <a:sym typeface="Museo Sans"/>
              </a:rPr>
              <a:t>KEY</a:t>
            </a:r>
          </a:p>
        </p:txBody>
      </p:sp>
      <p:sp>
        <p:nvSpPr>
          <p:cNvPr id="3" name="TextBox 3"/>
          <p:cNvSpPr txBox="1"/>
          <p:nvPr/>
        </p:nvSpPr>
        <p:spPr>
          <a:xfrm>
            <a:off x="685801" y="2127192"/>
            <a:ext cx="11098039" cy="3694409"/>
          </a:xfrm>
          <a:prstGeom prst="rect">
            <a:avLst/>
          </a:prstGeom>
        </p:spPr>
        <p:txBody>
          <a:bodyPr lIns="0" tIns="0" rIns="0" bIns="0" rtlCol="0" anchor="t">
            <a:spAutoFit/>
          </a:bodyPr>
          <a:lstStyle/>
          <a:p>
            <a:pPr marL="0" marR="0" lvl="0" indent="0" algn="l" defTabSz="609630" rtl="0" eaLnBrk="1" fontAlgn="auto" latinLnBrk="0" hangingPunct="1">
              <a:lnSpc>
                <a:spcPts val="2893"/>
              </a:lnSpc>
              <a:spcBef>
                <a:spcPts val="0"/>
              </a:spcBef>
              <a:spcAft>
                <a:spcPts val="0"/>
              </a:spcAft>
              <a:buClrTx/>
              <a:buSzTx/>
              <a:buFontTx/>
              <a:buNone/>
              <a:tabLst/>
              <a:defRPr/>
            </a:pPr>
            <a:r>
              <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rPr>
              <a:t>While Workday provides you with more employee information to help make you day-to-day job easier, and make informed decisions for your team, keeping employee information safe is your job. It is your responsibility to:</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Bold"/>
              <a:ea typeface="Open Sans Bold"/>
              <a:cs typeface="Open Sans Bold"/>
              <a:sym typeface="Open Sans Bold"/>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Keep all non-public business information confidential</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as described in the Code of Business Conduct</a:t>
            </a:r>
          </a:p>
          <a:p>
            <a:pPr marL="0" marR="0" lvl="0" indent="0" algn="l" defTabSz="609630" rtl="0" eaLnBrk="1" fontAlgn="auto" latinLnBrk="0" hangingPunct="1">
              <a:lnSpc>
                <a:spcPts val="2893"/>
              </a:lnSpc>
              <a:spcBef>
                <a:spcPts val="0"/>
              </a:spcBef>
              <a:spcAft>
                <a:spcPts val="0"/>
              </a:spcAft>
              <a:buClrTx/>
              <a:buSzTx/>
              <a:buFontTx/>
              <a:buNone/>
              <a:tabLst/>
              <a:defRPr/>
            </a:pPr>
            <a:endPar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endParaRPr>
          </a:p>
          <a:p>
            <a:pPr marL="446209" marR="0" lvl="1" indent="-223104" algn="l" defTabSz="609630" rtl="0" eaLnBrk="1" fontAlgn="auto" latinLnBrk="0" hangingPunct="1">
              <a:lnSpc>
                <a:spcPts val="2893"/>
              </a:lnSpc>
              <a:spcBef>
                <a:spcPts val="0"/>
              </a:spcBef>
              <a:spcAft>
                <a:spcPts val="0"/>
              </a:spcAft>
              <a:buClrTx/>
              <a:buSzTx/>
              <a:buFont typeface="Arial"/>
              <a:buChar char="•"/>
              <a:tabLst/>
              <a:defRPr/>
            </a:pP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View and use employee data </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only as needed</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a:t>
            </a:r>
            <a:r>
              <a:rPr kumimoji="0" lang="en-US" sz="2066" b="0" i="0" u="none" strike="noStrike" kern="1200" cap="none" spc="0" normalizeH="0" baseline="0" noProof="0">
                <a:ln>
                  <a:noFill/>
                </a:ln>
                <a:solidFill>
                  <a:srgbClr val="FFC72C"/>
                </a:solidFill>
                <a:effectLst/>
                <a:uLnTx/>
                <a:uFillTx/>
                <a:latin typeface="Open Sans Bold"/>
                <a:ea typeface="Open Sans Bold"/>
                <a:cs typeface="Open Sans Bold"/>
                <a:sym typeface="Open Sans Bold"/>
              </a:rPr>
              <a:t> for legitimate business purposes</a:t>
            </a:r>
            <a:r>
              <a:rPr kumimoji="0" lang="en-US" sz="2066" b="0" i="0" u="none" strike="noStrike" kern="1200" cap="none" spc="0" normalizeH="0" baseline="0" noProof="0">
                <a:ln>
                  <a:noFill/>
                </a:ln>
                <a:solidFill>
                  <a:srgbClr val="FFFFFF"/>
                </a:solidFill>
                <a:effectLst/>
                <a:uLnTx/>
                <a:uFillTx/>
                <a:latin typeface="Open Sans"/>
                <a:ea typeface="Open Sans"/>
                <a:cs typeface="Open Sans"/>
                <a:sym typeface="Open Sans"/>
              </a:rPr>
              <a:t> like compensation planning or discussions (Never for person gain or for non-business purposes)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a:cs typeface="Open Sans"/>
              </a:rPr>
              <a:t>Where To Get Help</a:t>
            </a:r>
            <a:endParaRPr kumimoji="0" lang="en-US" sz="4400" b="0" i="0" u="none" strike="noStrike" kern="1200" cap="none" spc="0" normalizeH="0" baseline="0" noProof="0" dirty="0">
              <a:ln>
                <a:noFill/>
              </a:ln>
              <a:solidFill>
                <a:srgbClr val="629CF5"/>
              </a:solidFill>
              <a:effectLst/>
              <a:uLnTx/>
              <a:uFillTx/>
              <a:latin typeface="Museo Sans 700" panose="02000000000000000000" pitchFamily="50" charset="0"/>
              <a:ea typeface="Open Sans" panose="020B0606030504020204" pitchFamily="34" charset="0"/>
              <a:cs typeface="Open Sans" panose="020B0606030504020204" pitchFamily="34" charset="0"/>
            </a:endParaRPr>
          </a:p>
        </p:txBody>
      </p:sp>
      <p:pic>
        <p:nvPicPr>
          <p:cNvPr id="3" name="Graphic 2" descr="Cycle with people with solid fill">
            <a:extLst>
              <a:ext uri="{FF2B5EF4-FFF2-40B4-BE49-F238E27FC236}">
                <a16:creationId xmlns:a16="http://schemas.microsoft.com/office/drawing/2014/main" id="{A596D9AC-4B5D-F817-9135-86ECA8D848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175" y="1828800"/>
            <a:ext cx="1009651" cy="1009651"/>
          </a:xfrm>
          <a:prstGeom prst="rect">
            <a:avLst/>
          </a:prstGeom>
        </p:spPr>
      </p:pic>
      <p:sp>
        <p:nvSpPr>
          <p:cNvPr id="7" name="TextBox 6">
            <a:extLst>
              <a:ext uri="{FF2B5EF4-FFF2-40B4-BE49-F238E27FC236}">
                <a16:creationId xmlns:a16="http://schemas.microsoft.com/office/drawing/2014/main" id="{CAB5676D-B29F-A09C-B40A-257170ADD745}"/>
              </a:ext>
            </a:extLst>
          </p:cNvPr>
          <p:cNvSpPr txBox="1"/>
          <p:nvPr/>
        </p:nvSpPr>
        <p:spPr>
          <a:xfrm>
            <a:off x="2149723" y="2063385"/>
            <a:ext cx="5016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Your HR Team</a:t>
            </a:r>
            <a:endParaRPr kumimoji="0" lang="en-US" sz="2800" b="1" i="0" u="none" strike="noStrike" kern="1200" cap="none" spc="0" normalizeH="0" baseline="0" noProof="0">
              <a:ln>
                <a:noFill/>
              </a:ln>
              <a:solidFill>
                <a:prstClr val="black"/>
              </a:solidFill>
              <a:effectLst/>
              <a:uLnTx/>
              <a:uFillTx/>
              <a:latin typeface="Museo Sans 700"/>
              <a:ea typeface="+mn-ea"/>
              <a:cs typeface="+mn-cs"/>
            </a:endParaRPr>
          </a:p>
        </p:txBody>
      </p:sp>
      <p:pic>
        <p:nvPicPr>
          <p:cNvPr id="8" name="Graphic 7" descr="Speaker phone with solid fill">
            <a:extLst>
              <a:ext uri="{FF2B5EF4-FFF2-40B4-BE49-F238E27FC236}">
                <a16:creationId xmlns:a16="http://schemas.microsoft.com/office/drawing/2014/main" id="{347FCE36-1408-9C05-4CCE-4430D2EF9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425" y="3049262"/>
            <a:ext cx="914400" cy="914400"/>
          </a:xfrm>
          <a:prstGeom prst="rect">
            <a:avLst/>
          </a:prstGeom>
        </p:spPr>
      </p:pic>
      <p:sp>
        <p:nvSpPr>
          <p:cNvPr id="9" name="TextBox 8">
            <a:extLst>
              <a:ext uri="{FF2B5EF4-FFF2-40B4-BE49-F238E27FC236}">
                <a16:creationId xmlns:a16="http://schemas.microsoft.com/office/drawing/2014/main" id="{FC782425-6376-7B4B-FB75-9DC0D72B8F93}"/>
              </a:ext>
            </a:extLst>
          </p:cNvPr>
          <p:cNvSpPr txBox="1"/>
          <p:nvPr/>
        </p:nvSpPr>
        <p:spPr>
          <a:xfrm>
            <a:off x="2207245" y="3052608"/>
            <a:ext cx="66955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useo Sans 700"/>
                <a:ea typeface="+mn-ea"/>
                <a:cs typeface="Calibri"/>
              </a:rPr>
              <a:t>Employee Hub @ 800-303-0408 or EmployeeHub@thgrp.com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descr="Newspaper outline">
            <a:extLst>
              <a:ext uri="{FF2B5EF4-FFF2-40B4-BE49-F238E27FC236}">
                <a16:creationId xmlns:a16="http://schemas.microsoft.com/office/drawing/2014/main" id="{B8E83C80-2183-FA2A-BE0C-874639A51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2767" y="4459077"/>
            <a:ext cx="914400" cy="914400"/>
          </a:xfrm>
          <a:prstGeom prst="rect">
            <a:avLst/>
          </a:prstGeom>
        </p:spPr>
      </p:pic>
      <p:sp>
        <p:nvSpPr>
          <p:cNvPr id="11" name="TextBox 10">
            <a:extLst>
              <a:ext uri="{FF2B5EF4-FFF2-40B4-BE49-F238E27FC236}">
                <a16:creationId xmlns:a16="http://schemas.microsoft.com/office/drawing/2014/main" id="{D9802971-95F0-905E-7CC9-619E354FA105}"/>
              </a:ext>
            </a:extLst>
          </p:cNvPr>
          <p:cNvSpPr txBox="1"/>
          <p:nvPr/>
        </p:nvSpPr>
        <p:spPr>
          <a:xfrm>
            <a:off x="2209970" y="4646037"/>
            <a:ext cx="6695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useo Sans 700"/>
                <a:ea typeface="+mn-ea"/>
                <a:cs typeface="Calibri"/>
              </a:rPr>
              <a:t>Help Center in Workday</a:t>
            </a:r>
          </a:p>
        </p:txBody>
      </p:sp>
    </p:spTree>
    <p:extLst>
      <p:ext uri="{BB962C8B-B14F-4D97-AF65-F5344CB8AC3E}">
        <p14:creationId xmlns:p14="http://schemas.microsoft.com/office/powerpoint/2010/main" val="331595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690503"/>
            <a:ext cx="8083163" cy="738284"/>
          </a:xfrm>
        </p:spPr>
        <p:txBody>
          <a:bodyPr>
            <a:normAutofit/>
          </a:bodyPr>
          <a:lstStyle/>
          <a:p>
            <a:r>
              <a:rPr lang="en-US" sz="3200" dirty="0">
                <a:solidFill>
                  <a:srgbClr val="629CF5"/>
                </a:solidFill>
                <a:latin typeface="Museo Sans 700" panose="02000000000000000000" pitchFamily="50" charset="0"/>
                <a:cs typeface="Arial" panose="020B0604020202020204" pitchFamily="34" charset="0"/>
              </a:rPr>
              <a:t>What’s Up With Workday?</a:t>
            </a: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830997"/>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Workday’s simple, easy-to use system is available 24/7 via your computer or mobile device. With Workday you can:</a:t>
            </a:r>
          </a:p>
        </p:txBody>
      </p:sp>
      <p:sp>
        <p:nvSpPr>
          <p:cNvPr id="56" name="Oval 55">
            <a:extLst>
              <a:ext uri="{FF2B5EF4-FFF2-40B4-BE49-F238E27FC236}">
                <a16:creationId xmlns:a16="http://schemas.microsoft.com/office/drawing/2014/main" id="{45F74D95-5A2B-F9B6-F5FC-F4C451E89A5C}"/>
              </a:ext>
            </a:extLst>
          </p:cNvPr>
          <p:cNvSpPr/>
          <p:nvPr/>
        </p:nvSpPr>
        <p:spPr>
          <a:xfrm>
            <a:off x="984499" y="2616833"/>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942B888-537B-B684-D48D-CDD1D31D6D0A}"/>
              </a:ext>
            </a:extLst>
          </p:cNvPr>
          <p:cNvSpPr txBox="1"/>
          <p:nvPr/>
        </p:nvSpPr>
        <p:spPr>
          <a:xfrm>
            <a:off x="1736244" y="2624469"/>
            <a:ext cx="3769659"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pay and W2s</a:t>
            </a:r>
          </a:p>
        </p:txBody>
      </p:sp>
      <p:sp>
        <p:nvSpPr>
          <p:cNvPr id="61" name="Oval 60">
            <a:extLst>
              <a:ext uri="{FF2B5EF4-FFF2-40B4-BE49-F238E27FC236}">
                <a16:creationId xmlns:a16="http://schemas.microsoft.com/office/drawing/2014/main" id="{12A44E25-D24A-6F2F-C048-0E33E0CC1F90}"/>
              </a:ext>
            </a:extLst>
          </p:cNvPr>
          <p:cNvSpPr/>
          <p:nvPr/>
        </p:nvSpPr>
        <p:spPr>
          <a:xfrm>
            <a:off x="984499" y="3327515"/>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9DEE249-25B9-0CDF-95B8-E0AD7EE67833}"/>
              </a:ext>
            </a:extLst>
          </p:cNvPr>
          <p:cNvSpPr txBox="1"/>
          <p:nvPr/>
        </p:nvSpPr>
        <p:spPr>
          <a:xfrm>
            <a:off x="1736244" y="3272198"/>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Update your info</a:t>
            </a:r>
          </a:p>
        </p:txBody>
      </p:sp>
      <p:sp>
        <p:nvSpPr>
          <p:cNvPr id="64" name="Oval 63">
            <a:extLst>
              <a:ext uri="{FF2B5EF4-FFF2-40B4-BE49-F238E27FC236}">
                <a16:creationId xmlns:a16="http://schemas.microsoft.com/office/drawing/2014/main" id="{C8CC6E4C-F94D-6259-A2A0-00A6068AD141}"/>
              </a:ext>
            </a:extLst>
          </p:cNvPr>
          <p:cNvSpPr/>
          <p:nvPr/>
        </p:nvSpPr>
        <p:spPr>
          <a:xfrm>
            <a:off x="955776" y="4023969"/>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F86F36A-83AB-C692-FB82-0BFA5BC51BEF}"/>
              </a:ext>
            </a:extLst>
          </p:cNvPr>
          <p:cNvSpPr txBox="1"/>
          <p:nvPr/>
        </p:nvSpPr>
        <p:spPr>
          <a:xfrm>
            <a:off x="1736244" y="3987596"/>
            <a:ext cx="4040088"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Ask for time off</a:t>
            </a:r>
          </a:p>
        </p:txBody>
      </p:sp>
      <p:sp>
        <p:nvSpPr>
          <p:cNvPr id="72" name="TextBox 71">
            <a:extLst>
              <a:ext uri="{FF2B5EF4-FFF2-40B4-BE49-F238E27FC236}">
                <a16:creationId xmlns:a16="http://schemas.microsoft.com/office/drawing/2014/main" id="{ADEA1F4A-9719-1491-3A5A-265813B183BD}"/>
              </a:ext>
            </a:extLst>
          </p:cNvPr>
          <p:cNvSpPr txBox="1"/>
          <p:nvPr/>
        </p:nvSpPr>
        <p:spPr>
          <a:xfrm>
            <a:off x="7268143" y="2729070"/>
            <a:ext cx="3417422"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Check your benefits</a:t>
            </a:r>
          </a:p>
        </p:txBody>
      </p:sp>
      <p:sp>
        <p:nvSpPr>
          <p:cNvPr id="75" name="TextBox 74">
            <a:extLst>
              <a:ext uri="{FF2B5EF4-FFF2-40B4-BE49-F238E27FC236}">
                <a16:creationId xmlns:a16="http://schemas.microsoft.com/office/drawing/2014/main" id="{917F7477-2AE8-263C-E38B-2AE1DB525F47}"/>
              </a:ext>
            </a:extLst>
          </p:cNvPr>
          <p:cNvSpPr txBox="1"/>
          <p:nvPr/>
        </p:nvSpPr>
        <p:spPr>
          <a:xfrm>
            <a:off x="7280241" y="3396736"/>
            <a:ext cx="3911809"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See your co-worker’s schedule</a:t>
            </a:r>
          </a:p>
        </p:txBody>
      </p:sp>
      <p:sp>
        <p:nvSpPr>
          <p:cNvPr id="78" name="TextBox 77">
            <a:extLst>
              <a:ext uri="{FF2B5EF4-FFF2-40B4-BE49-F238E27FC236}">
                <a16:creationId xmlns:a16="http://schemas.microsoft.com/office/drawing/2014/main" id="{D307A136-86AA-D1C6-39F5-D8093A8E2967}"/>
              </a:ext>
            </a:extLst>
          </p:cNvPr>
          <p:cNvSpPr txBox="1"/>
          <p:nvPr/>
        </p:nvSpPr>
        <p:spPr>
          <a:xfrm>
            <a:off x="7280242" y="4097676"/>
            <a:ext cx="341742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Manage your team</a:t>
            </a:r>
          </a:p>
        </p:txBody>
      </p:sp>
      <p:sp>
        <p:nvSpPr>
          <p:cNvPr id="79" name="Oval 78">
            <a:extLst>
              <a:ext uri="{FF2B5EF4-FFF2-40B4-BE49-F238E27FC236}">
                <a16:creationId xmlns:a16="http://schemas.microsoft.com/office/drawing/2014/main" id="{562B99F7-C5A6-C691-7451-3C42FD7BECE5}"/>
              </a:ext>
            </a:extLst>
          </p:cNvPr>
          <p:cNvSpPr/>
          <p:nvPr/>
        </p:nvSpPr>
        <p:spPr>
          <a:xfrm>
            <a:off x="980120" y="4712927"/>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764494D-DC79-B5EE-88EB-AB05AFB3F629}"/>
              </a:ext>
            </a:extLst>
          </p:cNvPr>
          <p:cNvSpPr txBox="1"/>
          <p:nvPr/>
        </p:nvSpPr>
        <p:spPr>
          <a:xfrm>
            <a:off x="1736244" y="4667028"/>
            <a:ext cx="4664556" cy="400110"/>
          </a:xfrm>
          <a:prstGeom prst="rect">
            <a:avLst/>
          </a:prstGeom>
          <a:noFill/>
        </p:spPr>
        <p:txBody>
          <a:bodyPr wrap="square" lIns="91440" tIns="45720" rIns="91440" bIns="45720" rtlCol="0" anchor="t">
            <a:spAutoFit/>
          </a:bodyPr>
          <a:lstStyle/>
          <a:p>
            <a:r>
              <a:rPr lang="en-US" sz="2000" dirty="0">
                <a:latin typeface="Open Sans"/>
                <a:ea typeface="Open Sans"/>
                <a:cs typeface="Open Sans"/>
              </a:rPr>
              <a:t>Clock (Check) in and out</a:t>
            </a:r>
          </a:p>
        </p:txBody>
      </p:sp>
      <p:sp>
        <p:nvSpPr>
          <p:cNvPr id="82" name="Oval 81">
            <a:extLst>
              <a:ext uri="{FF2B5EF4-FFF2-40B4-BE49-F238E27FC236}">
                <a16:creationId xmlns:a16="http://schemas.microsoft.com/office/drawing/2014/main" id="{309D5822-2D65-560C-954A-268CD9A2B71D}"/>
              </a:ext>
            </a:extLst>
          </p:cNvPr>
          <p:cNvSpPr/>
          <p:nvPr/>
        </p:nvSpPr>
        <p:spPr>
          <a:xfrm>
            <a:off x="6627783" y="271690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93BB0A1-B86D-A15B-B20D-DE82826F1AAC}"/>
              </a:ext>
            </a:extLst>
          </p:cNvPr>
          <p:cNvSpPr/>
          <p:nvPr/>
        </p:nvSpPr>
        <p:spPr>
          <a:xfrm>
            <a:off x="6626166" y="3360786"/>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F9799E1-7CC0-704F-9800-BF1F295A6DE6}"/>
              </a:ext>
            </a:extLst>
          </p:cNvPr>
          <p:cNvSpPr/>
          <p:nvPr/>
        </p:nvSpPr>
        <p:spPr>
          <a:xfrm>
            <a:off x="6627783" y="4068142"/>
            <a:ext cx="503452" cy="503452"/>
          </a:xfrm>
          <a:prstGeom prst="ellipse">
            <a:avLst/>
          </a:prstGeom>
          <a:solidFill>
            <a:srgbClr val="9FB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Dollar outline">
            <a:extLst>
              <a:ext uri="{FF2B5EF4-FFF2-40B4-BE49-F238E27FC236}">
                <a16:creationId xmlns:a16="http://schemas.microsoft.com/office/drawing/2014/main" id="{D3A779D5-E574-2E04-8FE0-783C2028C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205" y="2658698"/>
            <a:ext cx="380039" cy="380039"/>
          </a:xfrm>
          <a:prstGeom prst="rect">
            <a:avLst/>
          </a:prstGeom>
        </p:spPr>
      </p:pic>
      <p:pic>
        <p:nvPicPr>
          <p:cNvPr id="6" name="Graphic 5" descr="Information outline">
            <a:extLst>
              <a:ext uri="{FF2B5EF4-FFF2-40B4-BE49-F238E27FC236}">
                <a16:creationId xmlns:a16="http://schemas.microsoft.com/office/drawing/2014/main" id="{B667DA7B-F348-515F-B34C-4184747DCC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436" y="3319842"/>
            <a:ext cx="503452" cy="503452"/>
          </a:xfrm>
          <a:prstGeom prst="rect">
            <a:avLst/>
          </a:prstGeom>
        </p:spPr>
      </p:pic>
      <p:pic>
        <p:nvPicPr>
          <p:cNvPr id="9" name="Graphic 8" descr="Tropical scene outline">
            <a:extLst>
              <a:ext uri="{FF2B5EF4-FFF2-40B4-BE49-F238E27FC236}">
                <a16:creationId xmlns:a16="http://schemas.microsoft.com/office/drawing/2014/main" id="{220A95B1-FC3D-A0DC-A737-188EA369D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49" y="4068142"/>
            <a:ext cx="415107" cy="415107"/>
          </a:xfrm>
          <a:prstGeom prst="rect">
            <a:avLst/>
          </a:prstGeom>
        </p:spPr>
      </p:pic>
      <p:pic>
        <p:nvPicPr>
          <p:cNvPr id="11" name="Graphic 10" descr="Stopwatch outline">
            <a:extLst>
              <a:ext uri="{FF2B5EF4-FFF2-40B4-BE49-F238E27FC236}">
                <a16:creationId xmlns:a16="http://schemas.microsoft.com/office/drawing/2014/main" id="{1FEBCC41-0D39-3D63-C5E0-674F5C29C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034" y="4708676"/>
            <a:ext cx="503453" cy="503453"/>
          </a:xfrm>
          <a:prstGeom prst="rect">
            <a:avLst/>
          </a:prstGeom>
        </p:spPr>
      </p:pic>
      <p:pic>
        <p:nvPicPr>
          <p:cNvPr id="13" name="Graphic 12" descr="Food Safety outline">
            <a:extLst>
              <a:ext uri="{FF2B5EF4-FFF2-40B4-BE49-F238E27FC236}">
                <a16:creationId xmlns:a16="http://schemas.microsoft.com/office/drawing/2014/main" id="{485C5C36-004B-425C-98EA-55CD890E90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7783" y="2700984"/>
            <a:ext cx="503452" cy="503452"/>
          </a:xfrm>
          <a:prstGeom prst="rect">
            <a:avLst/>
          </a:prstGeom>
        </p:spPr>
      </p:pic>
      <p:pic>
        <p:nvPicPr>
          <p:cNvPr id="15" name="Graphic 14" descr="Users outline">
            <a:extLst>
              <a:ext uri="{FF2B5EF4-FFF2-40B4-BE49-F238E27FC236}">
                <a16:creationId xmlns:a16="http://schemas.microsoft.com/office/drawing/2014/main" id="{ED11ADB3-ADD1-3909-DB7D-9CE034876B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7783" y="3366094"/>
            <a:ext cx="457200" cy="457200"/>
          </a:xfrm>
          <a:prstGeom prst="rect">
            <a:avLst/>
          </a:prstGeom>
        </p:spPr>
      </p:pic>
      <p:pic>
        <p:nvPicPr>
          <p:cNvPr id="17" name="Graphic 16" descr="Director's Chair outline">
            <a:extLst>
              <a:ext uri="{FF2B5EF4-FFF2-40B4-BE49-F238E27FC236}">
                <a16:creationId xmlns:a16="http://schemas.microsoft.com/office/drawing/2014/main" id="{B22AE12F-81B9-CEBE-5067-7DA3D4EAEC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95138" y="4137114"/>
            <a:ext cx="365508" cy="365508"/>
          </a:xfrm>
          <a:prstGeom prst="rect">
            <a:avLst/>
          </a:prstGeom>
        </p:spPr>
      </p:pic>
    </p:spTree>
    <p:extLst>
      <p:ext uri="{BB962C8B-B14F-4D97-AF65-F5344CB8AC3E}">
        <p14:creationId xmlns:p14="http://schemas.microsoft.com/office/powerpoint/2010/main" val="418372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8F8D-21D1-0743-2236-D7988BFE1942}"/>
              </a:ext>
            </a:extLst>
          </p:cNvPr>
          <p:cNvSpPr>
            <a:spLocks noGrp="1"/>
          </p:cNvSpPr>
          <p:nvPr>
            <p:ph type="title"/>
          </p:nvPr>
        </p:nvSpPr>
        <p:spPr>
          <a:xfrm>
            <a:off x="838200" y="286466"/>
            <a:ext cx="8083163" cy="738284"/>
          </a:xfrm>
        </p:spPr>
        <p:txBody>
          <a:bodyPr>
            <a:normAutofit fontScale="90000"/>
          </a:bodyPr>
          <a:lstStyle/>
          <a:p>
            <a:r>
              <a:rPr lang="en-US" sz="3600" dirty="0">
                <a:latin typeface="Museo Sans 700" panose="02000000000000000000" pitchFamily="50" charset="0"/>
              </a:rPr>
              <a:t>Login to Workday – Available September 15</a:t>
            </a:r>
            <a:r>
              <a:rPr lang="en-US" sz="3600" baseline="30000" dirty="0">
                <a:latin typeface="Museo Sans 700" panose="02000000000000000000" pitchFamily="50" charset="0"/>
              </a:rPr>
              <a:t>th</a:t>
            </a:r>
            <a:endParaRPr lang="en-US" sz="3600" dirty="0">
              <a:latin typeface="Museo Sans 700" panose="02000000000000000000" pitchFamily="50" charset="0"/>
            </a:endParaRPr>
          </a:p>
        </p:txBody>
      </p:sp>
      <p:sp>
        <p:nvSpPr>
          <p:cNvPr id="7" name="TextBox 6">
            <a:extLst>
              <a:ext uri="{FF2B5EF4-FFF2-40B4-BE49-F238E27FC236}">
                <a16:creationId xmlns:a16="http://schemas.microsoft.com/office/drawing/2014/main" id="{AA86E074-76F4-30AC-9E28-7221704F4E1F}"/>
              </a:ext>
            </a:extLst>
          </p:cNvPr>
          <p:cNvSpPr txBox="1"/>
          <p:nvPr/>
        </p:nvSpPr>
        <p:spPr>
          <a:xfrm>
            <a:off x="838200" y="1426943"/>
            <a:ext cx="10929257" cy="3508653"/>
          </a:xfrm>
          <a:prstGeom prst="rect">
            <a:avLst/>
          </a:prstGeom>
          <a:noFill/>
        </p:spPr>
        <p:txBody>
          <a:bodyPr wrap="square" rtlCol="0">
            <a:spAutoFit/>
          </a:bodyPr>
          <a:lstStyle/>
          <a:p>
            <a:r>
              <a:rPr lang="en-US" b="1" u="sng" dirty="0">
                <a:solidFill>
                  <a:srgbClr val="000000"/>
                </a:solidFill>
                <a:latin typeface="Open Sans" panose="020B0606030504020204" pitchFamily="34" charset="0"/>
              </a:rPr>
              <a:t>On the Network</a:t>
            </a:r>
          </a:p>
          <a:p>
            <a:pPr marL="285750" indent="-285750">
              <a:buFont typeface="Arial" panose="020B0604020202020204" pitchFamily="34" charset="0"/>
              <a:buChar char="•"/>
            </a:pPr>
            <a:r>
              <a:rPr lang="en-US" dirty="0">
                <a:solidFill>
                  <a:srgbClr val="000000"/>
                </a:solidFill>
                <a:latin typeface="Open Sans" panose="020B0606030504020204" pitchFamily="34" charset="0"/>
              </a:rPr>
              <a:t>T</a:t>
            </a:r>
            <a:r>
              <a:rPr lang="en-US" sz="1800" b="0" i="0" u="none" strike="noStrike" dirty="0">
                <a:solidFill>
                  <a:srgbClr val="000000"/>
                </a:solidFill>
                <a:effectLst/>
                <a:latin typeface="Open Sans" panose="020B0606030504020204" pitchFamily="34" charset="0"/>
              </a:rPr>
              <a:t>he new link will be available on Monument Connect</a:t>
            </a:r>
          </a:p>
          <a:p>
            <a:pPr marL="285750" indent="-285750">
              <a:buFont typeface="Arial" panose="020B0604020202020204" pitchFamily="34" charset="0"/>
              <a:buChar char="•"/>
            </a:pPr>
            <a:r>
              <a:rPr lang="en-US" sz="1800" b="0" i="0" u="none" strike="noStrike" dirty="0">
                <a:solidFill>
                  <a:srgbClr val="000000"/>
                </a:solidFill>
                <a:effectLst/>
                <a:latin typeface="Open Sans" panose="020B0606030504020204" pitchFamily="34" charset="0"/>
              </a:rPr>
              <a:t>Once you click the link, you will be directed to the home page. You’re in!</a:t>
            </a:r>
            <a:r>
              <a:rPr lang="en-US" sz="1800" b="0" i="0" dirty="0">
                <a:solidFill>
                  <a:srgbClr val="000000"/>
                </a:solidFill>
                <a:effectLst/>
                <a:latin typeface="Open Sans" panose="020B0606030504020204" pitchFamily="34" charset="0"/>
              </a:rPr>
              <a:t>​</a:t>
            </a: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pPr marL="285750" indent="-285750">
              <a:buFont typeface="Arial" panose="020B0604020202020204" pitchFamily="34" charset="0"/>
              <a:buChar char="•"/>
            </a:pPr>
            <a:endParaRPr lang="en-US" dirty="0">
              <a:solidFill>
                <a:srgbClr val="000000"/>
              </a:solidFill>
              <a:latin typeface="Open Sans" panose="020B0606030504020204" pitchFamily="34" charset="0"/>
            </a:endParaRPr>
          </a:p>
          <a:p>
            <a:r>
              <a:rPr lang="en-US" b="1" u="sng" dirty="0">
                <a:solidFill>
                  <a:srgbClr val="000000"/>
                </a:solidFill>
                <a:latin typeface="Open Sans" panose="020B0606030504020204" pitchFamily="34" charset="0"/>
              </a:rPr>
              <a:t>Off the Network</a:t>
            </a:r>
          </a:p>
          <a:p>
            <a:pPr marL="285750" indent="-285750">
              <a:buFont typeface="Arial" panose="020B0604020202020204" pitchFamily="34" charset="0"/>
              <a:buChar char="•"/>
            </a:pPr>
            <a:r>
              <a:rPr lang="en-US" sz="1800" dirty="0">
                <a:latin typeface="Open Sans"/>
                <a:ea typeface="Open Sans"/>
                <a:cs typeface="Open Sans"/>
              </a:rPr>
              <a:t>You will need to authenticate through Microsoft Authenticator</a:t>
            </a: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pPr marL="285750" indent="-285750">
              <a:buFont typeface="Arial" panose="020B0604020202020204" pitchFamily="34" charset="0"/>
              <a:buChar char="•"/>
            </a:pPr>
            <a:endParaRPr lang="en-US" dirty="0">
              <a:solidFill>
                <a:srgbClr val="000000"/>
              </a:solidFill>
              <a:latin typeface="Open Sans"/>
              <a:ea typeface="Open Sans"/>
              <a:cs typeface="Open Sans"/>
            </a:endParaRPr>
          </a:p>
          <a:p>
            <a:r>
              <a:rPr lang="en-US" b="1" u="sng" dirty="0">
                <a:solidFill>
                  <a:srgbClr val="000000"/>
                </a:solidFill>
                <a:latin typeface="Open Sans" panose="020B0606030504020204" pitchFamily="34" charset="0"/>
              </a:rPr>
              <a:t>Mobile App</a:t>
            </a:r>
          </a:p>
          <a:p>
            <a:pPr marL="285750" indent="-285750">
              <a:buFont typeface="Arial" panose="020B0604020202020204" pitchFamily="34" charset="0"/>
              <a:buChar char="•"/>
            </a:pPr>
            <a:r>
              <a:rPr lang="en-US" dirty="0">
                <a:solidFill>
                  <a:srgbClr val="000000"/>
                </a:solidFill>
                <a:latin typeface="Open Sans" panose="020B0606030504020204" pitchFamily="34" charset="0"/>
              </a:rPr>
              <a:t>Company email and password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3229F8F-31DB-89D1-0327-0D931FEE7CD5}"/>
              </a:ext>
            </a:extLst>
          </p:cNvPr>
          <p:cNvPicPr>
            <a:picLocks noChangeAspect="1"/>
          </p:cNvPicPr>
          <p:nvPr/>
        </p:nvPicPr>
        <p:blipFill>
          <a:blip r:embed="rId3"/>
          <a:stretch>
            <a:fillRect/>
          </a:stretch>
        </p:blipFill>
        <p:spPr>
          <a:xfrm>
            <a:off x="2631297" y="4611790"/>
            <a:ext cx="4496967" cy="2166145"/>
          </a:xfrm>
          <a:prstGeom prst="rect">
            <a:avLst/>
          </a:prstGeom>
        </p:spPr>
      </p:pic>
    </p:spTree>
    <p:extLst>
      <p:ext uri="{BB962C8B-B14F-4D97-AF65-F5344CB8AC3E}">
        <p14:creationId xmlns:p14="http://schemas.microsoft.com/office/powerpoint/2010/main" val="401446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Your Pay and Tax Information">
            <a:hlinkClick r:id="" action="ppaction://media"/>
            <a:extLst>
              <a:ext uri="{FF2B5EF4-FFF2-40B4-BE49-F238E27FC236}">
                <a16:creationId xmlns:a16="http://schemas.microsoft.com/office/drawing/2014/main" id="{D07796DB-F7D5-38C4-8B6C-B26FDF9603B6}"/>
              </a:ext>
            </a:extLst>
          </p:cNvPr>
          <p:cNvPicPr>
            <a:picLocks noRot="1" noChangeAspect="1"/>
          </p:cNvPicPr>
          <p:nvPr>
            <a:videoFile r:link="rId1"/>
          </p:nvPr>
        </p:nvPicPr>
        <p:blipFill>
          <a:blip r:embed="rId4"/>
          <a:stretch>
            <a:fillRect/>
          </a:stretch>
        </p:blipFill>
        <p:spPr>
          <a:xfrm>
            <a:off x="3233" y="-2754"/>
            <a:ext cx="12173197" cy="6860754"/>
          </a:xfrm>
          <a:prstGeom prst="rect">
            <a:avLst/>
          </a:prstGeom>
        </p:spPr>
      </p:pic>
    </p:spTree>
    <p:extLst>
      <p:ext uri="{BB962C8B-B14F-4D97-AF65-F5344CB8AC3E}">
        <p14:creationId xmlns:p14="http://schemas.microsoft.com/office/powerpoint/2010/main" val="14568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dirty="0">
                <a:latin typeface="Museo Sans 700" panose="02000000000000000000" pitchFamily="50" charset="0"/>
                <a:ea typeface="Open Sans" panose="020B0606030504020204" pitchFamily="34" charset="0"/>
                <a:cs typeface="Open Sans" panose="020B0606030504020204" pitchFamily="34" charset="0"/>
              </a:rPr>
              <a:t>Pay Information - “Payslips” (Paystubs)</a:t>
            </a:r>
          </a:p>
        </p:txBody>
      </p:sp>
      <p:sp>
        <p:nvSpPr>
          <p:cNvPr id="3" name="Content Placeholder 2">
            <a:extLst>
              <a:ext uri="{FF2B5EF4-FFF2-40B4-BE49-F238E27FC236}">
                <a16:creationId xmlns:a16="http://schemas.microsoft.com/office/drawing/2014/main" id="{B85C455A-E437-C6EE-D9C0-DE62DD15F920}"/>
              </a:ext>
            </a:extLst>
          </p:cNvPr>
          <p:cNvSpPr txBox="1">
            <a:spLocks/>
          </p:cNvSpPr>
          <p:nvPr/>
        </p:nvSpPr>
        <p:spPr>
          <a:xfrm>
            <a:off x="724619" y="1950223"/>
            <a:ext cx="10902373" cy="383694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800"/>
              </a:spcAft>
            </a:pPr>
            <a:r>
              <a:rPr lang="en-US" sz="2000" b="1" dirty="0">
                <a:latin typeface="Open Sans"/>
                <a:ea typeface="Open Sans"/>
                <a:cs typeface="Open Sans"/>
              </a:rPr>
              <a:t>October 3</a:t>
            </a:r>
            <a:r>
              <a:rPr lang="en-US" sz="2000" b="1" baseline="30000" dirty="0">
                <a:latin typeface="Open Sans"/>
                <a:ea typeface="Open Sans"/>
                <a:cs typeface="Open Sans"/>
              </a:rPr>
              <a:t>rd</a:t>
            </a:r>
            <a:r>
              <a:rPr lang="en-US" sz="2000" b="1" dirty="0">
                <a:latin typeface="Open Sans"/>
                <a:ea typeface="Open Sans"/>
                <a:cs typeface="Open Sans"/>
              </a:rPr>
              <a:t> </a:t>
            </a:r>
            <a:r>
              <a:rPr lang="en-US" sz="2000" dirty="0">
                <a:latin typeface="Open Sans"/>
                <a:ea typeface="Open Sans"/>
                <a:cs typeface="Open Sans"/>
              </a:rPr>
              <a:t>will be the first pay date in the system</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Paystubs prior to October 3</a:t>
            </a:r>
            <a:r>
              <a:rPr lang="en-US" sz="2000" baseline="30000" dirty="0">
                <a:latin typeface="Open Sans"/>
                <a:ea typeface="Open Sans"/>
                <a:cs typeface="Open Sans"/>
              </a:rPr>
              <a:t>rd</a:t>
            </a:r>
            <a:r>
              <a:rPr lang="en-US" sz="2000" dirty="0">
                <a:latin typeface="Open Sans"/>
                <a:ea typeface="Open Sans"/>
                <a:cs typeface="Open Sans"/>
              </a:rPr>
              <a:t> will only be stored in Employee Self Service (ESS)</a:t>
            </a:r>
          </a:p>
          <a:p>
            <a:pPr marL="342900" indent="-342900">
              <a:lnSpc>
                <a:spcPct val="100000"/>
              </a:lnSpc>
              <a:spcBef>
                <a:spcPts val="0"/>
              </a:spcBef>
              <a:spcAft>
                <a:spcPts val="1800"/>
              </a:spcAft>
            </a:pPr>
            <a:endParaRPr lang="en-US" sz="2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Print your paystubs in ESS before </a:t>
            </a:r>
            <a:r>
              <a:rPr lang="en-US" sz="2000" b="1" dirty="0">
                <a:latin typeface="Open Sans"/>
                <a:ea typeface="Open Sans"/>
                <a:cs typeface="Open Sans"/>
              </a:rPr>
              <a:t>September 15</a:t>
            </a:r>
            <a:r>
              <a:rPr lang="en-US" sz="2000" b="1" baseline="30000" dirty="0">
                <a:latin typeface="Open Sans"/>
                <a:ea typeface="Open Sans"/>
                <a:cs typeface="Open Sans"/>
              </a:rPr>
              <a:t>th</a:t>
            </a:r>
          </a:p>
          <a:p>
            <a:pPr marL="342900" indent="-342900">
              <a:lnSpc>
                <a:spcPct val="100000"/>
              </a:lnSpc>
              <a:spcBef>
                <a:spcPts val="0"/>
              </a:spcBef>
              <a:spcAft>
                <a:spcPts val="1800"/>
              </a:spcAft>
            </a:pPr>
            <a:endParaRPr lang="en-US" sz="2000" b="1" baseline="30000" dirty="0">
              <a:latin typeface="Open Sans"/>
              <a:ea typeface="Open Sans"/>
              <a:cs typeface="Open Sans"/>
            </a:endParaRPr>
          </a:p>
          <a:p>
            <a:pPr marL="342900" indent="-342900">
              <a:lnSpc>
                <a:spcPct val="100000"/>
              </a:lnSpc>
              <a:spcBef>
                <a:spcPts val="0"/>
              </a:spcBef>
              <a:spcAft>
                <a:spcPts val="1800"/>
              </a:spcAft>
            </a:pPr>
            <a:r>
              <a:rPr lang="en-US" sz="2000" dirty="0">
                <a:latin typeface="Open Sans"/>
                <a:ea typeface="Open Sans"/>
                <a:cs typeface="Open Sans"/>
              </a:rPr>
              <a:t>If you need ESS paystubs after </a:t>
            </a:r>
            <a:r>
              <a:rPr lang="en-US" sz="2000" b="1" dirty="0">
                <a:latin typeface="Open Sans"/>
                <a:ea typeface="Open Sans"/>
                <a:cs typeface="Open Sans"/>
              </a:rPr>
              <a:t>October 11</a:t>
            </a:r>
            <a:r>
              <a:rPr lang="en-US" sz="2000" b="1" baseline="30000" dirty="0">
                <a:latin typeface="Open Sans"/>
                <a:ea typeface="Open Sans"/>
                <a:cs typeface="Open Sans"/>
              </a:rPr>
              <a:t>th</a:t>
            </a:r>
            <a:r>
              <a:rPr lang="en-US" sz="2000" dirty="0">
                <a:latin typeface="Open Sans"/>
                <a:ea typeface="Open Sans"/>
                <a:cs typeface="Open Sans"/>
              </a:rPr>
              <a:t>, you will need to submit a request through HRSS</a:t>
            </a:r>
          </a:p>
        </p:txBody>
      </p:sp>
    </p:spTree>
    <p:extLst>
      <p:ext uri="{BB962C8B-B14F-4D97-AF65-F5344CB8AC3E}">
        <p14:creationId xmlns:p14="http://schemas.microsoft.com/office/powerpoint/2010/main" val="160329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D4A28-B0F1-7433-4C08-5761E9B81867}"/>
              </a:ext>
            </a:extLst>
          </p:cNvPr>
          <p:cNvSpPr txBox="1"/>
          <p:nvPr/>
        </p:nvSpPr>
        <p:spPr>
          <a:xfrm>
            <a:off x="3304662" y="2951521"/>
            <a:ext cx="5276193" cy="646331"/>
          </a:xfrm>
          <a:prstGeom prst="rect">
            <a:avLst/>
          </a:prstGeom>
          <a:noFill/>
        </p:spPr>
        <p:txBody>
          <a:bodyPr wrap="square" rtlCol="0">
            <a:spAutoFit/>
          </a:bodyPr>
          <a:lstStyle/>
          <a:p>
            <a:pPr algn="ctr"/>
            <a:r>
              <a:rPr lang="en-US" sz="3600" dirty="0">
                <a:solidFill>
                  <a:schemeClr val="bg1"/>
                </a:solidFill>
              </a:rPr>
              <a:t>Managing Employee’s Time</a:t>
            </a:r>
          </a:p>
        </p:txBody>
      </p:sp>
    </p:spTree>
    <p:extLst>
      <p:ext uri="{BB962C8B-B14F-4D97-AF65-F5344CB8AC3E}">
        <p14:creationId xmlns:p14="http://schemas.microsoft.com/office/powerpoint/2010/main" val="283256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sz="3200" dirty="0">
                <a:latin typeface="Arial"/>
                <a:cs typeface="Arial"/>
              </a:rPr>
              <a:t>Workday replacing </a:t>
            </a:r>
            <a:r>
              <a:rPr lang="en-US" sz="3200" dirty="0" err="1">
                <a:latin typeface="Arial"/>
                <a:cs typeface="Arial"/>
              </a:rPr>
              <a:t>TimeClock</a:t>
            </a:r>
            <a:r>
              <a:rPr lang="en-US" sz="3200" dirty="0">
                <a:latin typeface="Arial"/>
                <a:cs typeface="Arial"/>
              </a:rPr>
              <a:t> Plus</a:t>
            </a:r>
            <a:endParaRPr lang="en-US" sz="3200" dirty="0">
              <a:latin typeface="Museo Sans 700" panose="02000000000000000000" pitchFamily="50"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DAE257C0-A648-874A-5ADD-7AEA6B7F87B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Employees: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Clock in/out, Submit timesheets </a:t>
            </a:r>
            <a:r>
              <a:rPr kumimoji="0" lang="en-US" sz="24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Supervisor: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Review, approve timesheets </a:t>
            </a:r>
            <a:r>
              <a:rPr kumimoji="0" lang="en-US" sz="24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weekly</a:t>
            </a:r>
            <a:r>
              <a:rPr kumimoji="0" lang="en-US" sz="24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&amp; submit time off requests, fix missed punches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Production Specialist/Day Supervisor: </a:t>
            </a: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Approve time off requests &amp; timesheet approver back 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*if you will be out, delegate to other STL/FP or Tracy will be default backup</a:t>
            </a: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CDBAA7F-40BA-3B99-82B6-F67083706E34}"/>
              </a:ext>
            </a:extLst>
          </p:cNvPr>
          <p:cNvSpPr txBox="1"/>
          <p:nvPr/>
        </p:nvSpPr>
        <p:spPr>
          <a:xfrm>
            <a:off x="908436" y="5068467"/>
            <a:ext cx="10445363" cy="646331"/>
          </a:xfrm>
          <a:prstGeom prst="rect">
            <a:avLst/>
          </a:prstGeom>
          <a:solidFill>
            <a:srgbClr val="E2EEFF"/>
          </a:solidFill>
        </p:spPr>
        <p:txBody>
          <a:bodyPr wrap="square">
            <a:spAutoFit/>
          </a:bodyPr>
          <a:lstStyle/>
          <a:p>
            <a:pPr marL="0" indent="0">
              <a:buNone/>
            </a:pPr>
            <a:r>
              <a:rPr lang="en-US" sz="1800" b="1" dirty="0"/>
              <a:t>Phase 2, Advanced Scheduling: </a:t>
            </a:r>
            <a:r>
              <a:rPr lang="en-US" sz="1800" dirty="0"/>
              <a:t>Generates schedules based on fixed shift, patterns and assigns workers to shifts based on worker availability, preferences, and qualifications.</a:t>
            </a:r>
            <a:endParaRPr lang="en-US" sz="2000" dirty="0"/>
          </a:p>
        </p:txBody>
      </p:sp>
    </p:spTree>
    <p:extLst>
      <p:ext uri="{BB962C8B-B14F-4D97-AF65-F5344CB8AC3E}">
        <p14:creationId xmlns:p14="http://schemas.microsoft.com/office/powerpoint/2010/main" val="87290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naging Time (Schedules and Timecards) For Managers of Hourly Workers">
            <a:hlinkClick r:id="" action="ppaction://media"/>
            <a:extLst>
              <a:ext uri="{FF2B5EF4-FFF2-40B4-BE49-F238E27FC236}">
                <a16:creationId xmlns:a16="http://schemas.microsoft.com/office/drawing/2014/main" id="{BB32D7C3-CB64-7103-608B-0B5CF68A38A0}"/>
              </a:ext>
            </a:extLst>
          </p:cNvPr>
          <p:cNvPicPr>
            <a:picLocks noRot="1" noChangeAspect="1"/>
          </p:cNvPicPr>
          <p:nvPr>
            <a:videoFile r:link="rId1"/>
          </p:nvPr>
        </p:nvPicPr>
        <p:blipFill>
          <a:blip r:embed="rId4"/>
          <a:stretch>
            <a:fillRect/>
          </a:stretch>
        </p:blipFill>
        <p:spPr>
          <a:xfrm>
            <a:off x="5063" y="-4313"/>
            <a:ext cx="12196253" cy="6881003"/>
          </a:xfrm>
          <a:prstGeom prst="rect">
            <a:avLst/>
          </a:prstGeom>
        </p:spPr>
      </p:pic>
    </p:spTree>
    <p:extLst>
      <p:ext uri="{BB962C8B-B14F-4D97-AF65-F5344CB8AC3E}">
        <p14:creationId xmlns:p14="http://schemas.microsoft.com/office/powerpoint/2010/main" val="2190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EB31AA-E1C5-7E81-55D2-DE513200C8AD}"/>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29CF5"/>
                </a:solidFill>
                <a:latin typeface="Arial" panose="020B0604020202020204" pitchFamily="34" charset="0"/>
                <a:ea typeface="+mj-ea"/>
                <a:cs typeface="Arial" panose="020B0604020202020204" pitchFamily="34" charset="0"/>
              </a:defRPr>
            </a:lvl1pPr>
          </a:lstStyle>
          <a:p>
            <a:r>
              <a:rPr lang="en-US" sz="3200" dirty="0">
                <a:latin typeface="Museo Sans 700" panose="02000000000000000000" pitchFamily="50" charset="0"/>
                <a:ea typeface="Open Sans" panose="020B0606030504020204" pitchFamily="34" charset="0"/>
                <a:cs typeface="Open Sans" panose="020B0606030504020204" pitchFamily="34" charset="0"/>
              </a:rPr>
              <a:t>Timeclocks</a:t>
            </a:r>
          </a:p>
        </p:txBody>
      </p:sp>
      <p:sp>
        <p:nvSpPr>
          <p:cNvPr id="3" name="Content Placeholder 2">
            <a:extLst>
              <a:ext uri="{FF2B5EF4-FFF2-40B4-BE49-F238E27FC236}">
                <a16:creationId xmlns:a16="http://schemas.microsoft.com/office/drawing/2014/main" id="{50796EE1-D741-756C-B4E7-3DDD2BCF0E46}"/>
              </a:ext>
            </a:extLst>
          </p:cNvPr>
          <p:cNvSpPr txBox="1">
            <a:spLocks/>
          </p:cNvSpPr>
          <p:nvPr/>
        </p:nvSpPr>
        <p:spPr>
          <a:xfrm>
            <a:off x="838200" y="1129085"/>
            <a:ext cx="10515600" cy="560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9/3 – 9/13: Fingerprint enrollment the biometric reader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9/16 – Clocks will be mounted, morning shift will be manually entered into Workday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All hourly will clock-in and 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Employees should clock-in based on Shift team norm times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Schedule Driven Automations: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Schedules and calculations have been built based on Shift Team Norms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Anything outside of the schedule will be calculated as 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BBFCA57-8D30-D99B-50B5-909BB7462A4F}"/>
              </a:ext>
            </a:extLst>
          </p:cNvPr>
          <p:cNvPicPr>
            <a:picLocks noChangeAspect="1"/>
          </p:cNvPicPr>
          <p:nvPr/>
        </p:nvPicPr>
        <p:blipFill>
          <a:blip r:embed="rId2"/>
          <a:stretch>
            <a:fillRect/>
          </a:stretch>
        </p:blipFill>
        <p:spPr>
          <a:xfrm>
            <a:off x="2897957" y="3931920"/>
            <a:ext cx="5895343" cy="2725148"/>
          </a:xfrm>
          <a:prstGeom prst="rect">
            <a:avLst/>
          </a:prstGeom>
        </p:spPr>
      </p:pic>
    </p:spTree>
    <p:extLst>
      <p:ext uri="{BB962C8B-B14F-4D97-AF65-F5344CB8AC3E}">
        <p14:creationId xmlns:p14="http://schemas.microsoft.com/office/powerpoint/2010/main" val="386604503"/>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Colors">
      <a:dk1>
        <a:sysClr val="windowText" lastClr="000000"/>
      </a:dk1>
      <a:lt1>
        <a:sysClr val="window" lastClr="FFFFFF"/>
      </a:lt1>
      <a:dk2>
        <a:srgbClr val="44546A"/>
      </a:dk2>
      <a:lt2>
        <a:srgbClr val="E7E6E6"/>
      </a:lt2>
      <a:accent1>
        <a:srgbClr val="FFC000"/>
      </a:accent1>
      <a:accent2>
        <a:srgbClr val="323F4F"/>
      </a:accent2>
      <a:accent3>
        <a:srgbClr val="A5A5A5"/>
      </a:accent3>
      <a:accent4>
        <a:srgbClr val="538135"/>
      </a:accent4>
      <a:accent5>
        <a:srgbClr val="954F72"/>
      </a:accent5>
      <a:accent6>
        <a:srgbClr val="70AD47"/>
      </a:accent6>
      <a:hlink>
        <a:srgbClr val="034A90"/>
      </a:hlink>
      <a:folHlink>
        <a:srgbClr val="D8D8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G PPT Presentation Template 031124" id="{36FF7EA3-EF5A-4007-8DEE-6D8BC6FDC2A0}" vid="{8BC0E892-9A85-4323-B29F-625EBE4F90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5B5A712AFE8C4EA4FACCFCA1F5DA11" ma:contentTypeVersion="14" ma:contentTypeDescription="Create a new document." ma:contentTypeScope="" ma:versionID="b221915185f14aca9a2e561c2a0e0cb2">
  <xsd:schema xmlns:xsd="http://www.w3.org/2001/XMLSchema" xmlns:xs="http://www.w3.org/2001/XMLSchema" xmlns:p="http://schemas.microsoft.com/office/2006/metadata/properties" xmlns:ns2="d1abcf55-032e-4a8f-abde-6a5b91ab0045" xmlns:ns3="d828d336-a423-4d3d-b09a-d2f9c050d69c" targetNamespace="http://schemas.microsoft.com/office/2006/metadata/properties" ma:root="true" ma:fieldsID="93bc7338636250ea5db4aba56657dc6d" ns2:_="" ns3:_="">
    <xsd:import namespace="d1abcf55-032e-4a8f-abde-6a5b91ab0045"/>
    <xsd:import namespace="d828d336-a423-4d3d-b09a-d2f9c050d6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bcf55-032e-4a8f-abde-6a5b91ab0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28d336-a423-4d3d-b09a-d2f9c050d6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B3543B-16D4-4B78-A1E6-7C876DFA0C22}">
  <ds:schemaRefs>
    <ds:schemaRef ds:uri="http://schemas.microsoft.com/sharepoint/v3/contenttype/forms"/>
  </ds:schemaRefs>
</ds:datastoreItem>
</file>

<file path=customXml/itemProps2.xml><?xml version="1.0" encoding="utf-8"?>
<ds:datastoreItem xmlns:ds="http://schemas.openxmlformats.org/officeDocument/2006/customXml" ds:itemID="{D7A421DB-A702-463A-9208-B99AACC90F37}">
  <ds:schemaRefs>
    <ds:schemaRef ds:uri="http://purl.org/dc/elements/1.1/"/>
    <ds:schemaRef ds:uri="http://schemas.microsoft.com/office/2006/metadata/properties"/>
    <ds:schemaRef ds:uri="http://schemas.microsoft.com/office/2006/documentManagement/types"/>
    <ds:schemaRef ds:uri="1ba231d0-9406-4bf6-b21c-961916179a22"/>
    <ds:schemaRef ds:uri="http://purl.org/dc/terms/"/>
    <ds:schemaRef ds:uri="http://purl.org/dc/dcmitype/"/>
    <ds:schemaRef ds:uri="8e57bb96-6bf1-41c3-89a5-8e250ac575f3"/>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D10716-C521-44DA-9868-9D92FE4C8B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abcf55-032e-4a8f-abde-6a5b91ab0045"/>
    <ds:schemaRef ds:uri="d828d336-a423-4d3d-b09a-d2f9c050d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c52729b-e37a-46f3-9b7a-94d0ce8eb632}" enabled="0" method="" siteId="{1c52729b-e37a-46f3-9b7a-94d0ce8eb632}" removed="1"/>
</clbl:labelList>
</file>

<file path=docProps/app.xml><?xml version="1.0" encoding="utf-8"?>
<Properties xmlns="http://schemas.openxmlformats.org/officeDocument/2006/extended-properties" xmlns:vt="http://schemas.openxmlformats.org/officeDocument/2006/docPropsVTypes">
  <TotalTime>55471</TotalTime>
  <Words>775</Words>
  <Application>Microsoft Office PowerPoint</Application>
  <PresentationFormat>Widescreen</PresentationFormat>
  <Paragraphs>85</Paragraphs>
  <Slides>14</Slides>
  <Notes>6</Notes>
  <HiddenSlides>0</HiddenSlides>
  <MMClips>3</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7_Office Theme</vt:lpstr>
      <vt:lpstr>3_Office Theme</vt:lpstr>
      <vt:lpstr>5_Office Theme</vt:lpstr>
      <vt:lpstr>2_Office Theme</vt:lpstr>
      <vt:lpstr>6_Office Theme</vt:lpstr>
      <vt:lpstr>8_Office Theme</vt:lpstr>
      <vt:lpstr>4_Office Theme</vt:lpstr>
      <vt:lpstr>Office Theme</vt:lpstr>
      <vt:lpstr>9_Office Theme</vt:lpstr>
      <vt:lpstr>1_Office Theme</vt:lpstr>
      <vt:lpstr>PowerPoint Presentation</vt:lpstr>
      <vt:lpstr>What’s Up With Workday?</vt:lpstr>
      <vt:lpstr>Login to Workday – Available September 15th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MR&amp;F LTIP – Special Cash Incentive</dc:title>
  <dc:creator>Barclay, Sharon</dc:creator>
  <cp:lastModifiedBy>Kieffer, Jamie</cp:lastModifiedBy>
  <cp:revision>22</cp:revision>
  <cp:lastPrinted>2024-07-30T17:47:21Z</cp:lastPrinted>
  <dcterms:created xsi:type="dcterms:W3CDTF">2024-02-19T18:11:43Z</dcterms:created>
  <dcterms:modified xsi:type="dcterms:W3CDTF">2024-09-11T14:28:26Z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0x010100765B5A712AFE8C4EA4FACCFCA1F5DA11</vt:lpwstr>
  </property>
</Properties>
</file>