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3.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5.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6.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7.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 id="2147483691" r:id="rId5"/>
    <p:sldMasterId id="2147483695" r:id="rId6"/>
    <p:sldMasterId id="2147483699" r:id="rId7"/>
    <p:sldMasterId id="2147483703" r:id="rId8"/>
    <p:sldMasterId id="2147483715" r:id="rId9"/>
    <p:sldMasterId id="2147483740" r:id="rId10"/>
    <p:sldMasterId id="2147483800" r:id="rId11"/>
  </p:sldMasterIdLst>
  <p:notesMasterIdLst>
    <p:notesMasterId r:id="rId25"/>
  </p:notesMasterIdLst>
  <p:sldIdLst>
    <p:sldId id="2147478878" r:id="rId12"/>
    <p:sldId id="2147480535" r:id="rId13"/>
    <p:sldId id="2147480628" r:id="rId14"/>
    <p:sldId id="2147480592" r:id="rId15"/>
    <p:sldId id="2147480630" r:id="rId16"/>
    <p:sldId id="2147480536" r:id="rId17"/>
    <p:sldId id="2147480349" r:id="rId18"/>
    <p:sldId id="2147480347" r:id="rId19"/>
    <p:sldId id="2147480369" r:id="rId20"/>
    <p:sldId id="2147480633" r:id="rId21"/>
    <p:sldId id="2147480634" r:id="rId22"/>
    <p:sldId id="2147480487" r:id="rId23"/>
    <p:sldId id="2147480632" r:id="rId2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108E25-2F5F-9B5D-AB96-3C901B047BEE}" v="6" dt="2024-09-11T13:59:06.486"/>
    <p1510:client id="{6343B95E-25E6-5B95-1A53-B0D33F93BA1B}" v="2" dt="2024-09-11T14:00:00.435"/>
    <p1510:client id="{6D5D463D-65AA-9E01-D6AA-201AE32897D5}" v="12" dt="2024-09-11T13:52:00.50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659" autoAdjust="0"/>
    <p:restoredTop sz="94639" autoAdjust="0"/>
  </p:normalViewPr>
  <p:slideViewPr>
    <p:cSldViewPr snapToGrid="0">
      <p:cViewPr varScale="1">
        <p:scale>
          <a:sx n="70" d="100"/>
          <a:sy n="70" d="100"/>
        </p:scale>
        <p:origin x="348" y="60"/>
      </p:cViewPr>
      <p:guideLst>
        <p:guide orient="horz" pos="2160"/>
        <p:guide pos="3840"/>
      </p:guideLst>
    </p:cSldViewPr>
  </p:slideViewPr>
  <p:notesTextViewPr>
    <p:cViewPr>
      <p:scale>
        <a:sx n="1" d="1"/>
        <a:sy n="1" d="1"/>
      </p:scale>
      <p:origin x="0" y="0"/>
    </p:cViewPr>
  </p:notesTextViewPr>
  <p:sorterViewPr>
    <p:cViewPr>
      <p:scale>
        <a:sx n="100" d="100"/>
        <a:sy n="100" d="100"/>
      </p:scale>
      <p:origin x="0" y="-15056"/>
    </p:cViewPr>
  </p:sorterViewPr>
  <p:notesViewPr>
    <p:cSldViewPr snapToGrid="0">
      <p:cViewPr varScale="1">
        <p:scale>
          <a:sx n="72" d="100"/>
          <a:sy n="72" d="100"/>
        </p:scale>
        <p:origin x="293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0.xml"/><Relationship Id="rId7" Type="http://schemas.openxmlformats.org/officeDocument/2006/relationships/slideMaster" Target="slideMasters/slideMaster4.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5.xml"/><Relationship Id="rId20" Type="http://schemas.openxmlformats.org/officeDocument/2006/relationships/slide" Target="slides/slide9.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3.xml"/><Relationship Id="rId5" Type="http://schemas.openxmlformats.org/officeDocument/2006/relationships/slideMaster" Target="slideMasters/slideMaster2.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slide" Target="slides/slide8.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D1BA2F6-78C8-486A-9862-EAFFF9D6A199}" type="doc">
      <dgm:prSet loTypeId="urn:microsoft.com/office/officeart/2005/8/layout/process1" loCatId="process" qsTypeId="urn:microsoft.com/office/officeart/2005/8/quickstyle/simple1" qsCatId="simple" csTypeId="urn:microsoft.com/office/officeart/2005/8/colors/accent1_1" csCatId="accent1" phldr="1"/>
      <dgm:spPr/>
    </dgm:pt>
    <dgm:pt modelId="{7444FC86-3536-4E38-A24A-029D5CD771BF}">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Employee Check In/Out for Start/End </a:t>
          </a:r>
        </a:p>
      </dgm:t>
    </dgm:pt>
    <dgm:pt modelId="{9D4B47F5-C5F2-4979-9475-0E20EB0A8716}" type="parTrans" cxnId="{953924EA-3043-4AC8-A36F-38954BD921F6}">
      <dgm:prSet/>
      <dgm:spPr/>
      <dgm:t>
        <a:bodyPr/>
        <a:lstStyle/>
        <a:p>
          <a:endParaRPr lang="en-US"/>
        </a:p>
      </dgm:t>
    </dgm:pt>
    <dgm:pt modelId="{B1CE9359-C133-4F72-B913-8F83C93C4EF1}" type="sibTrans" cxnId="{953924EA-3043-4AC8-A36F-38954BD921F6}">
      <dgm:prSet/>
      <dgm:spPr/>
      <dgm:t>
        <a:bodyPr/>
        <a:lstStyle/>
        <a:p>
          <a:endParaRPr lang="en-US"/>
        </a:p>
      </dgm:t>
    </dgm:pt>
    <dgm:pt modelId="{7C002526-4963-435C-8C45-118BD3922B97}">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Employee </a:t>
          </a:r>
          <a:r>
            <a:rPr lang="en-US" sz="900" b="1" dirty="0">
              <a:latin typeface="Open Sans" panose="020B0606030504020204" pitchFamily="34" charset="0"/>
              <a:ea typeface="Open Sans" panose="020B0606030504020204" pitchFamily="34" charset="0"/>
              <a:cs typeface="Open Sans" panose="020B0606030504020204" pitchFamily="34" charset="0"/>
            </a:rPr>
            <a:t>Submits</a:t>
          </a:r>
          <a:r>
            <a:rPr lang="en-US" sz="900" dirty="0">
              <a:latin typeface="Open Sans" panose="020B0606030504020204" pitchFamily="34" charset="0"/>
              <a:ea typeface="Open Sans" panose="020B0606030504020204" pitchFamily="34" charset="0"/>
              <a:cs typeface="Open Sans" panose="020B0606030504020204" pitchFamily="34" charset="0"/>
            </a:rPr>
            <a:t> Timecard on  last day worked in week</a:t>
          </a:r>
        </a:p>
      </dgm:t>
    </dgm:pt>
    <dgm:pt modelId="{5AA079D8-187C-49E2-B025-08F5E91AE753}" type="parTrans" cxnId="{34C3C221-CF3B-47D5-AAB3-E9EC7A831446}">
      <dgm:prSet/>
      <dgm:spPr/>
      <dgm:t>
        <a:bodyPr/>
        <a:lstStyle/>
        <a:p>
          <a:endParaRPr lang="en-US"/>
        </a:p>
      </dgm:t>
    </dgm:pt>
    <dgm:pt modelId="{4C1D20B3-CF14-4B63-8412-24FD0DAB4250}" type="sibTrans" cxnId="{34C3C221-CF3B-47D5-AAB3-E9EC7A831446}">
      <dgm:prSet/>
      <dgm:spPr/>
      <dgm:t>
        <a:bodyPr/>
        <a:lstStyle/>
        <a:p>
          <a:endParaRPr lang="en-US"/>
        </a:p>
      </dgm:t>
    </dgm:pt>
    <dgm:pt modelId="{CF589CA3-70E2-46A5-A2FB-7C99B57A4735}">
      <dgm:prSet phldrT="[Text]" custT="1"/>
      <dgm:spPr/>
      <dgm:t>
        <a:bodyPr/>
        <a:lstStyle/>
        <a:p>
          <a:r>
            <a:rPr lang="en-US" sz="900" dirty="0">
              <a:latin typeface="Open Sans" panose="020B0606030504020204" pitchFamily="34" charset="0"/>
              <a:ea typeface="Open Sans" panose="020B0606030504020204" pitchFamily="34" charset="0"/>
              <a:cs typeface="Open Sans" panose="020B0606030504020204" pitchFamily="34" charset="0"/>
            </a:rPr>
            <a:t>Manager </a:t>
          </a:r>
          <a:r>
            <a:rPr lang="en-US" sz="900" b="1" dirty="0">
              <a:latin typeface="Open Sans" panose="020B0606030504020204" pitchFamily="34" charset="0"/>
              <a:ea typeface="Open Sans" panose="020B0606030504020204" pitchFamily="34" charset="0"/>
              <a:cs typeface="Open Sans" panose="020B0606030504020204" pitchFamily="34" charset="0"/>
            </a:rPr>
            <a:t>Approves </a:t>
          </a:r>
          <a:r>
            <a:rPr lang="en-US" sz="900" dirty="0">
              <a:latin typeface="Open Sans" panose="020B0606030504020204" pitchFamily="34" charset="0"/>
              <a:ea typeface="Open Sans" panose="020B0606030504020204" pitchFamily="34" charset="0"/>
              <a:cs typeface="Open Sans" panose="020B0606030504020204" pitchFamily="34" charset="0"/>
            </a:rPr>
            <a:t>Timecard by the following Monday 10am EST (Tuesday 10am EST if a holiday falls on payroll week)</a:t>
          </a:r>
        </a:p>
      </dgm:t>
    </dgm:pt>
    <dgm:pt modelId="{EED2C2F1-41C1-4512-A497-2ACE3822E5E6}" type="parTrans" cxnId="{40949647-187B-4351-922F-80A5BF246701}">
      <dgm:prSet/>
      <dgm:spPr/>
      <dgm:t>
        <a:bodyPr/>
        <a:lstStyle/>
        <a:p>
          <a:endParaRPr lang="en-US"/>
        </a:p>
      </dgm:t>
    </dgm:pt>
    <dgm:pt modelId="{671AE34F-68A7-43A1-85C9-E2D2D0AFB5F1}" type="sibTrans" cxnId="{40949647-187B-4351-922F-80A5BF246701}">
      <dgm:prSet/>
      <dgm:spPr/>
      <dgm:t>
        <a:bodyPr/>
        <a:lstStyle/>
        <a:p>
          <a:endParaRPr lang="en-US"/>
        </a:p>
      </dgm:t>
    </dgm:pt>
    <dgm:pt modelId="{86611EBA-AB1E-4A7F-AFA8-7CF7F9758A6B}">
      <dgm:prSet phldrT="[Text]" custT="1"/>
      <dgm:spPr/>
      <dgm:t>
        <a:bodyPr/>
        <a:lstStyle/>
        <a:p>
          <a:r>
            <a:rPr lang="en-US" sz="900">
              <a:latin typeface="Open Sans" panose="020B0606030504020204" pitchFamily="34" charset="0"/>
              <a:ea typeface="Open Sans" panose="020B0606030504020204" pitchFamily="34" charset="0"/>
              <a:cs typeface="Open Sans" panose="020B0606030504020204" pitchFamily="34" charset="0"/>
            </a:rPr>
            <a:t>Payroll processes</a:t>
          </a:r>
        </a:p>
      </dgm:t>
    </dgm:pt>
    <dgm:pt modelId="{0DEE5765-5073-43DD-8A44-097EF2E0C7C4}" type="parTrans" cxnId="{328BAC1E-8A4B-4579-BCB7-1C58C2194674}">
      <dgm:prSet/>
      <dgm:spPr/>
      <dgm:t>
        <a:bodyPr/>
        <a:lstStyle/>
        <a:p>
          <a:endParaRPr lang="en-US"/>
        </a:p>
      </dgm:t>
    </dgm:pt>
    <dgm:pt modelId="{4434FE96-82B8-45D5-A7DA-604BC15A96D8}" type="sibTrans" cxnId="{328BAC1E-8A4B-4579-BCB7-1C58C2194674}">
      <dgm:prSet/>
      <dgm:spPr/>
      <dgm:t>
        <a:bodyPr/>
        <a:lstStyle/>
        <a:p>
          <a:endParaRPr lang="en-US"/>
        </a:p>
      </dgm:t>
    </dgm:pt>
    <dgm:pt modelId="{1AD0D0B5-5DE2-4A34-BA73-F13B3187A134}" type="pres">
      <dgm:prSet presAssocID="{FD1BA2F6-78C8-486A-9862-EAFFF9D6A199}" presName="Name0" presStyleCnt="0">
        <dgm:presLayoutVars>
          <dgm:dir/>
          <dgm:resizeHandles val="exact"/>
        </dgm:presLayoutVars>
      </dgm:prSet>
      <dgm:spPr/>
    </dgm:pt>
    <dgm:pt modelId="{C37734FE-95C0-4413-942A-8C0FFEF6412D}" type="pres">
      <dgm:prSet presAssocID="{7444FC86-3536-4E38-A24A-029D5CD771BF}" presName="node" presStyleLbl="node1" presStyleIdx="0" presStyleCnt="4" custLinFactNeighborX="-3039">
        <dgm:presLayoutVars>
          <dgm:bulletEnabled val="1"/>
        </dgm:presLayoutVars>
      </dgm:prSet>
      <dgm:spPr/>
    </dgm:pt>
    <dgm:pt modelId="{60CB68D6-72D3-4696-A931-66C36201C0FA}" type="pres">
      <dgm:prSet presAssocID="{B1CE9359-C133-4F72-B913-8F83C93C4EF1}" presName="sibTrans" presStyleLbl="sibTrans2D1" presStyleIdx="0" presStyleCnt="3"/>
      <dgm:spPr/>
    </dgm:pt>
    <dgm:pt modelId="{75D49C0B-E6E3-4479-AE84-A98578D65AAE}" type="pres">
      <dgm:prSet presAssocID="{B1CE9359-C133-4F72-B913-8F83C93C4EF1}" presName="connectorText" presStyleLbl="sibTrans2D1" presStyleIdx="0" presStyleCnt="3"/>
      <dgm:spPr/>
    </dgm:pt>
    <dgm:pt modelId="{D91B48E2-0FC3-42E7-8DC5-89BC33018D07}" type="pres">
      <dgm:prSet presAssocID="{7C002526-4963-435C-8C45-118BD3922B97}" presName="node" presStyleLbl="node1" presStyleIdx="1" presStyleCnt="4" custLinFactNeighborY="4902">
        <dgm:presLayoutVars>
          <dgm:bulletEnabled val="1"/>
        </dgm:presLayoutVars>
      </dgm:prSet>
      <dgm:spPr/>
    </dgm:pt>
    <dgm:pt modelId="{928778FB-9403-4A2E-B613-62DF30A9DF01}" type="pres">
      <dgm:prSet presAssocID="{4C1D20B3-CF14-4B63-8412-24FD0DAB4250}" presName="sibTrans" presStyleLbl="sibTrans2D1" presStyleIdx="1" presStyleCnt="3"/>
      <dgm:spPr/>
    </dgm:pt>
    <dgm:pt modelId="{8447E09E-4849-4FB8-A875-DFD4FF3F3156}" type="pres">
      <dgm:prSet presAssocID="{4C1D20B3-CF14-4B63-8412-24FD0DAB4250}" presName="connectorText" presStyleLbl="sibTrans2D1" presStyleIdx="1" presStyleCnt="3"/>
      <dgm:spPr/>
    </dgm:pt>
    <dgm:pt modelId="{B11D6637-9F62-49E3-92D1-484F8661AA00}" type="pres">
      <dgm:prSet presAssocID="{CF589CA3-70E2-46A5-A2FB-7C99B57A4735}" presName="node" presStyleLbl="node1" presStyleIdx="2" presStyleCnt="4">
        <dgm:presLayoutVars>
          <dgm:bulletEnabled val="1"/>
        </dgm:presLayoutVars>
      </dgm:prSet>
      <dgm:spPr/>
    </dgm:pt>
    <dgm:pt modelId="{4955F507-7AE8-42CC-A43C-9244B7D4B6C5}" type="pres">
      <dgm:prSet presAssocID="{671AE34F-68A7-43A1-85C9-E2D2D0AFB5F1}" presName="sibTrans" presStyleLbl="sibTrans2D1" presStyleIdx="2" presStyleCnt="3"/>
      <dgm:spPr/>
    </dgm:pt>
    <dgm:pt modelId="{AF7C586E-F5A5-49C1-ADA5-9D4D23BD383A}" type="pres">
      <dgm:prSet presAssocID="{671AE34F-68A7-43A1-85C9-E2D2D0AFB5F1}" presName="connectorText" presStyleLbl="sibTrans2D1" presStyleIdx="2" presStyleCnt="3"/>
      <dgm:spPr/>
    </dgm:pt>
    <dgm:pt modelId="{DF30B38B-9908-4D48-A215-767F1FC92181}" type="pres">
      <dgm:prSet presAssocID="{86611EBA-AB1E-4A7F-AFA8-7CF7F9758A6B}" presName="node" presStyleLbl="node1" presStyleIdx="3" presStyleCnt="4">
        <dgm:presLayoutVars>
          <dgm:bulletEnabled val="1"/>
        </dgm:presLayoutVars>
      </dgm:prSet>
      <dgm:spPr/>
    </dgm:pt>
  </dgm:ptLst>
  <dgm:cxnLst>
    <dgm:cxn modelId="{BC0CAE06-486B-4F05-BC39-061D21EBDD42}" type="presOf" srcId="{671AE34F-68A7-43A1-85C9-E2D2D0AFB5F1}" destId="{AF7C586E-F5A5-49C1-ADA5-9D4D23BD383A}" srcOrd="1" destOrd="0" presId="urn:microsoft.com/office/officeart/2005/8/layout/process1"/>
    <dgm:cxn modelId="{328BAC1E-8A4B-4579-BCB7-1C58C2194674}" srcId="{FD1BA2F6-78C8-486A-9862-EAFFF9D6A199}" destId="{86611EBA-AB1E-4A7F-AFA8-7CF7F9758A6B}" srcOrd="3" destOrd="0" parTransId="{0DEE5765-5073-43DD-8A44-097EF2E0C7C4}" sibTransId="{4434FE96-82B8-45D5-A7DA-604BC15A96D8}"/>
    <dgm:cxn modelId="{34C3C221-CF3B-47D5-AAB3-E9EC7A831446}" srcId="{FD1BA2F6-78C8-486A-9862-EAFFF9D6A199}" destId="{7C002526-4963-435C-8C45-118BD3922B97}" srcOrd="1" destOrd="0" parTransId="{5AA079D8-187C-49E2-B025-08F5E91AE753}" sibTransId="{4C1D20B3-CF14-4B63-8412-24FD0DAB4250}"/>
    <dgm:cxn modelId="{08894230-2863-48EC-8ADD-0433A61BDE99}" type="presOf" srcId="{B1CE9359-C133-4F72-B913-8F83C93C4EF1}" destId="{75D49C0B-E6E3-4479-AE84-A98578D65AAE}" srcOrd="1" destOrd="0" presId="urn:microsoft.com/office/officeart/2005/8/layout/process1"/>
    <dgm:cxn modelId="{352F7731-AD7F-4456-9AF5-EDE4F3C87CCB}" type="presOf" srcId="{4C1D20B3-CF14-4B63-8412-24FD0DAB4250}" destId="{8447E09E-4849-4FB8-A875-DFD4FF3F3156}" srcOrd="1" destOrd="0" presId="urn:microsoft.com/office/officeart/2005/8/layout/process1"/>
    <dgm:cxn modelId="{940E1039-C3CA-4055-BE12-A4AB6EA6F4AE}" type="presOf" srcId="{B1CE9359-C133-4F72-B913-8F83C93C4EF1}" destId="{60CB68D6-72D3-4696-A931-66C36201C0FA}" srcOrd="0" destOrd="0" presId="urn:microsoft.com/office/officeart/2005/8/layout/process1"/>
    <dgm:cxn modelId="{88F3E23A-B12D-43AC-BB64-9D633FCAE47D}" type="presOf" srcId="{CF589CA3-70E2-46A5-A2FB-7C99B57A4735}" destId="{B11D6637-9F62-49E3-92D1-484F8661AA00}" srcOrd="0" destOrd="0" presId="urn:microsoft.com/office/officeart/2005/8/layout/process1"/>
    <dgm:cxn modelId="{40949647-187B-4351-922F-80A5BF246701}" srcId="{FD1BA2F6-78C8-486A-9862-EAFFF9D6A199}" destId="{CF589CA3-70E2-46A5-A2FB-7C99B57A4735}" srcOrd="2" destOrd="0" parTransId="{EED2C2F1-41C1-4512-A497-2ACE3822E5E6}" sibTransId="{671AE34F-68A7-43A1-85C9-E2D2D0AFB5F1}"/>
    <dgm:cxn modelId="{D867B48E-31D4-44D2-AC08-524F2497550D}" type="presOf" srcId="{7444FC86-3536-4E38-A24A-029D5CD771BF}" destId="{C37734FE-95C0-4413-942A-8C0FFEF6412D}" srcOrd="0" destOrd="0" presId="urn:microsoft.com/office/officeart/2005/8/layout/process1"/>
    <dgm:cxn modelId="{5835C19A-6A37-4C05-8A23-2E870F652205}" type="presOf" srcId="{671AE34F-68A7-43A1-85C9-E2D2D0AFB5F1}" destId="{4955F507-7AE8-42CC-A43C-9244B7D4B6C5}" srcOrd="0" destOrd="0" presId="urn:microsoft.com/office/officeart/2005/8/layout/process1"/>
    <dgm:cxn modelId="{B90075A5-BCFE-4F98-A219-0267ECBF75C6}" type="presOf" srcId="{7C002526-4963-435C-8C45-118BD3922B97}" destId="{D91B48E2-0FC3-42E7-8DC5-89BC33018D07}" srcOrd="0" destOrd="0" presId="urn:microsoft.com/office/officeart/2005/8/layout/process1"/>
    <dgm:cxn modelId="{9BAE62DC-7619-419B-BDF6-E9B7A00EB3AA}" type="presOf" srcId="{FD1BA2F6-78C8-486A-9862-EAFFF9D6A199}" destId="{1AD0D0B5-5DE2-4A34-BA73-F13B3187A134}" srcOrd="0" destOrd="0" presId="urn:microsoft.com/office/officeart/2005/8/layout/process1"/>
    <dgm:cxn modelId="{953924EA-3043-4AC8-A36F-38954BD921F6}" srcId="{FD1BA2F6-78C8-486A-9862-EAFFF9D6A199}" destId="{7444FC86-3536-4E38-A24A-029D5CD771BF}" srcOrd="0" destOrd="0" parTransId="{9D4B47F5-C5F2-4979-9475-0E20EB0A8716}" sibTransId="{B1CE9359-C133-4F72-B913-8F83C93C4EF1}"/>
    <dgm:cxn modelId="{A29491EB-E4E6-4776-8AE3-DFB425CF03F0}" type="presOf" srcId="{86611EBA-AB1E-4A7F-AFA8-7CF7F9758A6B}" destId="{DF30B38B-9908-4D48-A215-767F1FC92181}" srcOrd="0" destOrd="0" presId="urn:microsoft.com/office/officeart/2005/8/layout/process1"/>
    <dgm:cxn modelId="{ED714CFE-194F-4B1B-A09C-B5F867C56E77}" type="presOf" srcId="{4C1D20B3-CF14-4B63-8412-24FD0DAB4250}" destId="{928778FB-9403-4A2E-B613-62DF30A9DF01}" srcOrd="0" destOrd="0" presId="urn:microsoft.com/office/officeart/2005/8/layout/process1"/>
    <dgm:cxn modelId="{B4D6C3D3-A54C-4A6A-AF9C-18BD1484A461}" type="presParOf" srcId="{1AD0D0B5-5DE2-4A34-BA73-F13B3187A134}" destId="{C37734FE-95C0-4413-942A-8C0FFEF6412D}" srcOrd="0" destOrd="0" presId="urn:microsoft.com/office/officeart/2005/8/layout/process1"/>
    <dgm:cxn modelId="{C48E5EFD-5CAE-4A33-8B57-30C458F55821}" type="presParOf" srcId="{1AD0D0B5-5DE2-4A34-BA73-F13B3187A134}" destId="{60CB68D6-72D3-4696-A931-66C36201C0FA}" srcOrd="1" destOrd="0" presId="urn:microsoft.com/office/officeart/2005/8/layout/process1"/>
    <dgm:cxn modelId="{499BD70B-1267-4F71-8894-5739EAE4EFB1}" type="presParOf" srcId="{60CB68D6-72D3-4696-A931-66C36201C0FA}" destId="{75D49C0B-E6E3-4479-AE84-A98578D65AAE}" srcOrd="0" destOrd="0" presId="urn:microsoft.com/office/officeart/2005/8/layout/process1"/>
    <dgm:cxn modelId="{B5FFDE60-E73D-4516-93F8-E5BE185309B6}" type="presParOf" srcId="{1AD0D0B5-5DE2-4A34-BA73-F13B3187A134}" destId="{D91B48E2-0FC3-42E7-8DC5-89BC33018D07}" srcOrd="2" destOrd="0" presId="urn:microsoft.com/office/officeart/2005/8/layout/process1"/>
    <dgm:cxn modelId="{4E3CB801-68EA-4D21-9DC1-8D7E357BB907}" type="presParOf" srcId="{1AD0D0B5-5DE2-4A34-BA73-F13B3187A134}" destId="{928778FB-9403-4A2E-B613-62DF30A9DF01}" srcOrd="3" destOrd="0" presId="urn:microsoft.com/office/officeart/2005/8/layout/process1"/>
    <dgm:cxn modelId="{8901896E-430D-4FFD-B94C-0F5B92894C5C}" type="presParOf" srcId="{928778FB-9403-4A2E-B613-62DF30A9DF01}" destId="{8447E09E-4849-4FB8-A875-DFD4FF3F3156}" srcOrd="0" destOrd="0" presId="urn:microsoft.com/office/officeart/2005/8/layout/process1"/>
    <dgm:cxn modelId="{29A834B3-BF4B-4726-A423-D6B680105EE4}" type="presParOf" srcId="{1AD0D0B5-5DE2-4A34-BA73-F13B3187A134}" destId="{B11D6637-9F62-49E3-92D1-484F8661AA00}" srcOrd="4" destOrd="0" presId="urn:microsoft.com/office/officeart/2005/8/layout/process1"/>
    <dgm:cxn modelId="{AB97FA93-5DA3-4CF0-92B4-3AFC22ABC91D}" type="presParOf" srcId="{1AD0D0B5-5DE2-4A34-BA73-F13B3187A134}" destId="{4955F507-7AE8-42CC-A43C-9244B7D4B6C5}" srcOrd="5" destOrd="0" presId="urn:microsoft.com/office/officeart/2005/8/layout/process1"/>
    <dgm:cxn modelId="{74FA0E16-3B60-42E5-87B4-00FE91646FE7}" type="presParOf" srcId="{4955F507-7AE8-42CC-A43C-9244B7D4B6C5}" destId="{AF7C586E-F5A5-49C1-ADA5-9D4D23BD383A}" srcOrd="0" destOrd="0" presId="urn:microsoft.com/office/officeart/2005/8/layout/process1"/>
    <dgm:cxn modelId="{36C1EAA4-732D-4DC8-8A18-FFCC5CBE4C13}" type="presParOf" srcId="{1AD0D0B5-5DE2-4A34-BA73-F13B3187A134}" destId="{DF30B38B-9908-4D48-A215-767F1FC92181}"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7734FE-95C0-4413-942A-8C0FFEF6412D}">
      <dsp:nvSpPr>
        <dsp:cNvPr id="0" name=""/>
        <dsp:cNvSpPr/>
      </dsp:nvSpPr>
      <dsp:spPr>
        <a:xfrm>
          <a:off x="0"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panose="020B0606030504020204" pitchFamily="34" charset="0"/>
              <a:ea typeface="Open Sans" panose="020B0606030504020204" pitchFamily="34" charset="0"/>
              <a:cs typeface="Open Sans" panose="020B0606030504020204" pitchFamily="34" charset="0"/>
            </a:rPr>
            <a:t>Employee Check In/Out for Start/End </a:t>
          </a:r>
        </a:p>
      </dsp:txBody>
      <dsp:txXfrm>
        <a:off x="19786" y="19786"/>
        <a:ext cx="2008678" cy="635983"/>
      </dsp:txXfrm>
    </dsp:sp>
    <dsp:sp modelId="{60CB68D6-72D3-4696-A931-66C36201C0FA}">
      <dsp:nvSpPr>
        <dsp:cNvPr id="0" name=""/>
        <dsp:cNvSpPr/>
      </dsp:nvSpPr>
      <dsp:spPr>
        <a:xfrm>
          <a:off x="2254246" y="83794"/>
          <a:ext cx="436711" cy="507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2254246" y="185387"/>
        <a:ext cx="305698" cy="304780"/>
      </dsp:txXfrm>
    </dsp:sp>
    <dsp:sp modelId="{D91B48E2-0FC3-42E7-8DC5-89BC33018D07}">
      <dsp:nvSpPr>
        <dsp:cNvPr id="0" name=""/>
        <dsp:cNvSpPr/>
      </dsp:nvSpPr>
      <dsp:spPr>
        <a:xfrm>
          <a:off x="2872234"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panose="020B0606030504020204" pitchFamily="34" charset="0"/>
              <a:ea typeface="Open Sans" panose="020B0606030504020204" pitchFamily="34" charset="0"/>
              <a:cs typeface="Open Sans" panose="020B0606030504020204" pitchFamily="34" charset="0"/>
            </a:rPr>
            <a:t>Employee </a:t>
          </a:r>
          <a:r>
            <a:rPr lang="en-US" sz="900" b="1" kern="1200" dirty="0">
              <a:latin typeface="Open Sans" panose="020B0606030504020204" pitchFamily="34" charset="0"/>
              <a:ea typeface="Open Sans" panose="020B0606030504020204" pitchFamily="34" charset="0"/>
              <a:cs typeface="Open Sans" panose="020B0606030504020204" pitchFamily="34" charset="0"/>
            </a:rPr>
            <a:t>Submits</a:t>
          </a:r>
          <a:r>
            <a:rPr lang="en-US" sz="900" kern="1200" dirty="0">
              <a:latin typeface="Open Sans" panose="020B0606030504020204" pitchFamily="34" charset="0"/>
              <a:ea typeface="Open Sans" panose="020B0606030504020204" pitchFamily="34" charset="0"/>
              <a:cs typeface="Open Sans" panose="020B0606030504020204" pitchFamily="34" charset="0"/>
            </a:rPr>
            <a:t> Timecard on  last day worked in week</a:t>
          </a:r>
        </a:p>
      </dsp:txBody>
      <dsp:txXfrm>
        <a:off x="2892020" y="19786"/>
        <a:ext cx="2008678" cy="635983"/>
      </dsp:txXfrm>
    </dsp:sp>
    <dsp:sp modelId="{928778FB-9403-4A2E-B613-62DF30A9DF01}">
      <dsp:nvSpPr>
        <dsp:cNvPr id="0" name=""/>
        <dsp:cNvSpPr/>
      </dsp:nvSpPr>
      <dsp:spPr>
        <a:xfrm>
          <a:off x="5125309" y="83794"/>
          <a:ext cx="434229" cy="507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5125309" y="185387"/>
        <a:ext cx="303960" cy="304780"/>
      </dsp:txXfrm>
    </dsp:sp>
    <dsp:sp modelId="{B11D6637-9F62-49E3-92D1-484F8661AA00}">
      <dsp:nvSpPr>
        <dsp:cNvPr id="0" name=""/>
        <dsp:cNvSpPr/>
      </dsp:nvSpPr>
      <dsp:spPr>
        <a:xfrm>
          <a:off x="5739785"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dirty="0">
              <a:latin typeface="Open Sans" panose="020B0606030504020204" pitchFamily="34" charset="0"/>
              <a:ea typeface="Open Sans" panose="020B0606030504020204" pitchFamily="34" charset="0"/>
              <a:cs typeface="Open Sans" panose="020B0606030504020204" pitchFamily="34" charset="0"/>
            </a:rPr>
            <a:t>Manager </a:t>
          </a:r>
          <a:r>
            <a:rPr lang="en-US" sz="900" b="1" kern="1200" dirty="0">
              <a:latin typeface="Open Sans" panose="020B0606030504020204" pitchFamily="34" charset="0"/>
              <a:ea typeface="Open Sans" panose="020B0606030504020204" pitchFamily="34" charset="0"/>
              <a:cs typeface="Open Sans" panose="020B0606030504020204" pitchFamily="34" charset="0"/>
            </a:rPr>
            <a:t>Approves </a:t>
          </a:r>
          <a:r>
            <a:rPr lang="en-US" sz="900" kern="1200" dirty="0">
              <a:latin typeface="Open Sans" panose="020B0606030504020204" pitchFamily="34" charset="0"/>
              <a:ea typeface="Open Sans" panose="020B0606030504020204" pitchFamily="34" charset="0"/>
              <a:cs typeface="Open Sans" panose="020B0606030504020204" pitchFamily="34" charset="0"/>
            </a:rPr>
            <a:t>Timecard by the following Monday 10am EST (Tuesday 10am EST if a holiday falls on payroll week)</a:t>
          </a:r>
        </a:p>
      </dsp:txBody>
      <dsp:txXfrm>
        <a:off x="5759571" y="19786"/>
        <a:ext cx="2008678" cy="635983"/>
      </dsp:txXfrm>
    </dsp:sp>
    <dsp:sp modelId="{4955F507-7AE8-42CC-A43C-9244B7D4B6C5}">
      <dsp:nvSpPr>
        <dsp:cNvPr id="0" name=""/>
        <dsp:cNvSpPr/>
      </dsp:nvSpPr>
      <dsp:spPr>
        <a:xfrm>
          <a:off x="7992860" y="83794"/>
          <a:ext cx="434229" cy="5079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33450">
            <a:lnSpc>
              <a:spcPct val="90000"/>
            </a:lnSpc>
            <a:spcBef>
              <a:spcPct val="0"/>
            </a:spcBef>
            <a:spcAft>
              <a:spcPct val="35000"/>
            </a:spcAft>
            <a:buNone/>
          </a:pPr>
          <a:endParaRPr lang="en-US" sz="2100" kern="1200"/>
        </a:p>
      </dsp:txBody>
      <dsp:txXfrm>
        <a:off x="7992860" y="185387"/>
        <a:ext cx="303960" cy="304780"/>
      </dsp:txXfrm>
    </dsp:sp>
    <dsp:sp modelId="{DF30B38B-9908-4D48-A215-767F1FC92181}">
      <dsp:nvSpPr>
        <dsp:cNvPr id="0" name=""/>
        <dsp:cNvSpPr/>
      </dsp:nvSpPr>
      <dsp:spPr>
        <a:xfrm>
          <a:off x="8607335" y="0"/>
          <a:ext cx="2048250" cy="675555"/>
        </a:xfrm>
        <a:prstGeom prst="roundRect">
          <a:avLst>
            <a:gd name="adj" fmla="val 10000"/>
          </a:avLst>
        </a:prstGeom>
        <a:solidFill>
          <a:schemeClr val="lt1">
            <a:hueOff val="0"/>
            <a:satOff val="0"/>
            <a:lumOff val="0"/>
            <a:alphaOff val="0"/>
          </a:schemeClr>
        </a:solid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a:lnSpc>
              <a:spcPct val="90000"/>
            </a:lnSpc>
            <a:spcBef>
              <a:spcPct val="0"/>
            </a:spcBef>
            <a:spcAft>
              <a:spcPct val="35000"/>
            </a:spcAft>
            <a:buNone/>
          </a:pPr>
          <a:r>
            <a:rPr lang="en-US" sz="900" kern="1200">
              <a:latin typeface="Open Sans" panose="020B0606030504020204" pitchFamily="34" charset="0"/>
              <a:ea typeface="Open Sans" panose="020B0606030504020204" pitchFamily="34" charset="0"/>
              <a:cs typeface="Open Sans" panose="020B0606030504020204" pitchFamily="34" charset="0"/>
            </a:rPr>
            <a:t>Payroll processes</a:t>
          </a:r>
        </a:p>
      </dsp:txBody>
      <dsp:txXfrm>
        <a:off x="8627121" y="19786"/>
        <a:ext cx="2008678" cy="635983"/>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2B8A27A7-C2D7-403D-A6A6-6738DC3D4E07}" type="datetimeFigureOut">
              <a:rPr lang="en-US" smtClean="0"/>
              <a:t>9/11/2024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089A59D-B44D-4994-AA46-19DF6C269524}" type="slidenum">
              <a:rPr lang="en-US" smtClean="0"/>
              <a:t>‹#›</a:t>
            </a:fld>
            <a:endParaRPr lang="en-US"/>
          </a:p>
        </p:txBody>
      </p:sp>
    </p:spTree>
    <p:extLst>
      <p:ext uri="{BB962C8B-B14F-4D97-AF65-F5344CB8AC3E}">
        <p14:creationId xmlns:p14="http://schemas.microsoft.com/office/powerpoint/2010/main" val="2314702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Workday is a simple, easy-to use system and is available 24/7 via your computer or mobile device. With Workday employees </a:t>
            </a:r>
            <a:r>
              <a:rPr lang="en-US" b="0"/>
              <a:t>will be able to update their personal information, see coworkers, clock in and out, request time off, and check their pay, W-2s, and benefits.</a:t>
            </a:r>
          </a:p>
          <a:p>
            <a:endParaRPr lang="en-US" b="0"/>
          </a:p>
        </p:txBody>
      </p:sp>
      <p:sp>
        <p:nvSpPr>
          <p:cNvPr id="4" name="Slide Number Placeholder 3"/>
          <p:cNvSpPr>
            <a:spLocks noGrp="1"/>
          </p:cNvSpPr>
          <p:nvPr>
            <p:ph type="sldNum" sz="quarter" idx="5"/>
          </p:nvPr>
        </p:nvSpPr>
        <p:spPr/>
        <p:txBody>
          <a:bodyPr/>
          <a:lstStyle/>
          <a:p>
            <a:fld id="{DF359218-A1D9-4FEB-AE12-B0A043F27B8A}" type="slidenum">
              <a:rPr lang="en-US" smtClean="0"/>
              <a:t>2</a:t>
            </a:fld>
            <a:endParaRPr lang="en-US"/>
          </a:p>
        </p:txBody>
      </p:sp>
    </p:spTree>
    <p:extLst>
      <p:ext uri="{BB962C8B-B14F-4D97-AF65-F5344CB8AC3E}">
        <p14:creationId xmlns:p14="http://schemas.microsoft.com/office/powerpoint/2010/main" val="1332951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a:latin typeface="Open Sans" panose="020B0606030504020204" pitchFamily="34" charset="0"/>
                <a:ea typeface="Open Sans" panose="020B0606030504020204" pitchFamily="34" charset="0"/>
                <a:cs typeface="Open Sans" panose="020B0606030504020204" pitchFamily="34" charset="0"/>
              </a:rPr>
              <a:t>Workday is a simple, easy-to use system and is available 24/7 via your computer or mobile device. With Workday employees </a:t>
            </a:r>
            <a:r>
              <a:rPr lang="en-US" b="0"/>
              <a:t>will be able to update their personal information, see coworkers, clock in and out, request time off, and check their pay, W-2s, and benefits.</a:t>
            </a:r>
          </a:p>
          <a:p>
            <a:endParaRPr lang="en-US" b="0"/>
          </a:p>
        </p:txBody>
      </p:sp>
      <p:sp>
        <p:nvSpPr>
          <p:cNvPr id="4" name="Slide Number Placeholder 3"/>
          <p:cNvSpPr>
            <a:spLocks noGrp="1"/>
          </p:cNvSpPr>
          <p:nvPr>
            <p:ph type="sldNum" sz="quarter" idx="5"/>
          </p:nvPr>
        </p:nvSpPr>
        <p:spPr/>
        <p:txBody>
          <a:bodyPr/>
          <a:lstStyle/>
          <a:p>
            <a:fld id="{DF359218-A1D9-4FEB-AE12-B0A043F27B8A}" type="slidenum">
              <a:rPr lang="en-US" smtClean="0"/>
              <a:t>3</a:t>
            </a:fld>
            <a:endParaRPr lang="en-US"/>
          </a:p>
        </p:txBody>
      </p:sp>
    </p:spTree>
    <p:extLst>
      <p:ext uri="{BB962C8B-B14F-4D97-AF65-F5344CB8AC3E}">
        <p14:creationId xmlns:p14="http://schemas.microsoft.com/office/powerpoint/2010/main" val="767630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a:t>Video to review pay &amp; tax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359218-A1D9-4FEB-AE12-B0A043F27B8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3472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 time management workflow in Workday starts with checking in and out at the start and end of your work shifts and breaks. </a:t>
            </a:r>
          </a:p>
          <a:p>
            <a:endParaRPr lang="en-US"/>
          </a:p>
          <a:p>
            <a:r>
              <a:rPr lang="en-US"/>
              <a:t>At the end of the week, you’ll submit your timecards for approval. A timecard has to be submitted before it can be approved. This should be done by you, the employee, but managers and supervisors can do it when needed. </a:t>
            </a:r>
          </a:p>
          <a:p>
            <a:endParaRPr lang="en-US"/>
          </a:p>
          <a:p>
            <a:r>
              <a:rPr lang="en-US"/>
              <a:t>As shared, managers will approve these timecards by the following Monday at 10 am EST, or Tuesday at 10 am EST if there is a holiday. After they approve the timecards, payroll processes them to ensure employees are paid correctly. If any check-ins are missed or incorrect, the employee needs to contact their manager to fix them. This process helps ensure that all work hours are accurately recorded and that payroll runs smoothly.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12A18-51E0-496D-BBAA-F54FED792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B1BB4AA0-1D31-CD19-22E3-A13B0B8A1A5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Unlocking Potential for Managers Facilitation Guide</a:t>
            </a:r>
          </a:p>
        </p:txBody>
      </p:sp>
    </p:spTree>
    <p:extLst>
      <p:ext uri="{BB962C8B-B14F-4D97-AF65-F5344CB8AC3E}">
        <p14:creationId xmlns:p14="http://schemas.microsoft.com/office/powerpoint/2010/main" val="28562086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summarizes the role of an hourly worker around time management – you will…</a:t>
            </a:r>
          </a:p>
          <a:p>
            <a:pPr marL="171450" indent="-171450">
              <a:buFont typeface="Arial" panose="020B0604020202020204" pitchFamily="34" charset="0"/>
              <a:buChar char="•"/>
            </a:pPr>
            <a:r>
              <a:rPr lang="en-US"/>
              <a:t>Check in at the beginning of each shift and out at the end of each shift. You’ll also have to check out and back in around meal breaks. </a:t>
            </a:r>
          </a:p>
          <a:p>
            <a:pPr marL="171450" indent="-171450">
              <a:buFont typeface="Arial" panose="020B0604020202020204" pitchFamily="34" charset="0"/>
              <a:buChar char="•"/>
            </a:pPr>
            <a:r>
              <a:rPr lang="en-US"/>
              <a:t>If you ever need to adjust an inaccurate check in / check out, you will need to reach out to your manager or supervisor. Managers / supervisors are then able to fix on your behalf to avoid any disruption to your next paycheck! </a:t>
            </a:r>
          </a:p>
          <a:p>
            <a:pPr marL="171450" indent="-171450">
              <a:buFont typeface="Arial" panose="020B0604020202020204" pitchFamily="34" charset="0"/>
              <a:buChar char="•"/>
            </a:pPr>
            <a:r>
              <a:rPr lang="en-US"/>
              <a:t>And third, you will need to submit your timecard for approval at the end of each work week. Doing this sends the right information onto payroll.</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5312A18-51E0-496D-BBAA-F54FED7921B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Header Placeholder 4">
            <a:extLst>
              <a:ext uri="{FF2B5EF4-FFF2-40B4-BE49-F238E27FC236}">
                <a16:creationId xmlns:a16="http://schemas.microsoft.com/office/drawing/2014/main" id="{B1BB4AA0-1D31-CD19-22E3-A13B0B8A1A53}"/>
              </a:ext>
            </a:extLst>
          </p:cNvPr>
          <p:cNvSpPr>
            <a:spLocks noGrp="1"/>
          </p:cNvSpPr>
          <p:nvPr>
            <p:ph type="hdr" sz="quarter"/>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t>Unlocking Potential for Managers Facilitation Guide</a:t>
            </a:r>
          </a:p>
        </p:txBody>
      </p:sp>
    </p:spTree>
    <p:extLst>
      <p:ext uri="{BB962C8B-B14F-4D97-AF65-F5344CB8AC3E}">
        <p14:creationId xmlns:p14="http://schemas.microsoft.com/office/powerpoint/2010/main" val="4772892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a:t>Video that reviews the timecard submit process</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A5777D-A796-4F93-A8B6-CF5803A57112}" type="slidenum">
              <a:rPr kumimoji="0" lang="en-US"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7496505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svg"/><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5.xml"/><Relationship Id="rId4" Type="http://schemas.openxmlformats.org/officeDocument/2006/relationships/image" Target="../media/image20.jpeg"/></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7.jpe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Master" Target="../slideMasters/slideMaster7.xml"/><Relationship Id="rId4" Type="http://schemas.openxmlformats.org/officeDocument/2006/relationships/image" Target="../media/image20.jpeg"/></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2.png"/><Relationship Id="rId7"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6AA2954-5469-B859-7569-2D9ECBC62100}"/>
              </a:ext>
            </a:extLst>
          </p:cNvPr>
          <p:cNvPicPr>
            <a:picLocks noChangeAspect="1"/>
          </p:cNvPicPr>
          <p:nvPr userDrawn="1"/>
        </p:nvPicPr>
        <p:blipFill rotWithShape="1">
          <a:blip r:embed="rId2" cstate="screen">
            <a:alphaModFix amt="13000"/>
            <a:extLst>
              <a:ext uri="{BEBA8EAE-BF5A-486C-A8C5-ECC9F3942E4B}">
                <a14:imgProps xmlns:a14="http://schemas.microsoft.com/office/drawing/2010/main">
                  <a14:imgLayer r:embed="rId3">
                    <a14:imgEffect>
                      <a14:brightnessContrast contrast="19000"/>
                    </a14:imgEffect>
                  </a14:imgLayer>
                </a14:imgProps>
              </a:ext>
              <a:ext uri="{28A0092B-C50C-407E-A947-70E740481C1C}">
                <a14:useLocalDpi xmlns:a14="http://schemas.microsoft.com/office/drawing/2010/main"/>
              </a:ext>
            </a:extLst>
          </a:blip>
          <a:srcRect/>
          <a:stretch/>
        </p:blipFill>
        <p:spPr>
          <a:xfrm>
            <a:off x="0" y="1"/>
            <a:ext cx="12192000" cy="6858000"/>
          </a:xfrm>
          <a:prstGeom prst="rect">
            <a:avLst/>
          </a:prstGeom>
        </p:spPr>
      </p:pic>
      <p:sp>
        <p:nvSpPr>
          <p:cNvPr id="8" name="Rectangle 7">
            <a:extLst>
              <a:ext uri="{FF2B5EF4-FFF2-40B4-BE49-F238E27FC236}">
                <a16:creationId xmlns:a16="http://schemas.microsoft.com/office/drawing/2014/main" id="{8CC46F0C-3501-F77B-2550-8E7845582656}"/>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7FB4DBC4-ABFA-F6EB-8490-6246D2CD192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556750" y="590550"/>
            <a:ext cx="1968500" cy="901700"/>
          </a:xfrm>
          <a:prstGeom prst="rect">
            <a:avLst/>
          </a:prstGeom>
        </p:spPr>
      </p:pic>
      <p:pic>
        <p:nvPicPr>
          <p:cNvPr id="10" name="Graphic 9">
            <a:extLst>
              <a:ext uri="{FF2B5EF4-FFF2-40B4-BE49-F238E27FC236}">
                <a16:creationId xmlns:a16="http://schemas.microsoft.com/office/drawing/2014/main" id="{4980EBD7-962B-2247-5C37-D0575C0B04C1}"/>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0193311" y="4559445"/>
            <a:ext cx="1333500" cy="1562100"/>
          </a:xfrm>
          <a:prstGeom prst="rect">
            <a:avLst/>
          </a:prstGeom>
        </p:spPr>
      </p:pic>
      <p:sp>
        <p:nvSpPr>
          <p:cNvPr id="11" name="Slide Number Placeholder 5">
            <a:extLst>
              <a:ext uri="{FF2B5EF4-FFF2-40B4-BE49-F238E27FC236}">
                <a16:creationId xmlns:a16="http://schemas.microsoft.com/office/drawing/2014/main" id="{86B55224-A8B6-6124-AE5E-828D400A2FA0}"/>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67A3FF"/>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111095543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8A74A7-4ED2-E406-FB3D-07F4FA7800D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3" name="Footer Placeholder 2">
            <a:extLst>
              <a:ext uri="{FF2B5EF4-FFF2-40B4-BE49-F238E27FC236}">
                <a16:creationId xmlns:a16="http://schemas.microsoft.com/office/drawing/2014/main" id="{6405E8E8-5840-640F-D2A3-D4BDFAA210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6D29ABE-D98E-29A4-4985-9938E0B0E7B2}"/>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423575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C15C-7D5B-0E08-983F-0B13EC5EBB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F8995-38EF-E319-BB21-82FF1F213B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14EA2-385F-D4B3-2D7F-026623899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92F67C-9534-BA32-DCE4-7AB2C9671A63}"/>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76E9BB25-D6CC-A36F-802A-A2F106F1F70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ED41B9E-985F-D598-360D-27B7F42417F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9958960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BBF2-3147-6178-D6AB-97266D0F5B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652AB-8FF0-2615-8E61-6F5623B351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E01D7-E465-CBFD-CA88-95C65DB67C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14B6EB-45A7-C656-C0BD-9C8C98B5359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60E2CD09-A0ED-1D1A-3E10-8B9DCFB6EC9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907156E-5BB2-9301-A8CF-7936691C1C87}"/>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998595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132D-B497-99B3-98CF-AD3470DAB4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B280B-18D7-6CD9-E205-953C0540301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576DDD-C9DA-7953-F14B-C691B359A75E}"/>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EDA895E5-90CF-3C1B-4BB9-F9ADD0A02E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BF338F8D-05D9-4CF7-1C8C-603BA49B2582}"/>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8599154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09F44-58AF-BE27-6FA7-514353DA927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2F27E-91E7-FF00-9E4F-197BD968F5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B0F4A27-B785-BE4B-8EA2-012DE9B149DC}"/>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114D0E2A-6FC6-9D35-7A57-F9E89605527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2F776BB5-6797-2A57-EC54-FCDE0E26F301}"/>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30905938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0F2F-2B96-71DB-086F-5D8C9D30D44B}"/>
              </a:ext>
            </a:extLst>
          </p:cNvPr>
          <p:cNvSpPr>
            <a:spLocks noGrp="1"/>
          </p:cNvSpPr>
          <p:nvPr>
            <p:ph type="title"/>
          </p:nvPr>
        </p:nvSpPr>
        <p:spPr>
          <a:xfrm>
            <a:off x="1796143" y="1278506"/>
            <a:ext cx="808316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D50305-B0F0-5FBB-CE41-B2417CAB6884}"/>
              </a:ext>
            </a:extLst>
          </p:cNvPr>
          <p:cNvSpPr>
            <a:spLocks noGrp="1"/>
          </p:cNvSpPr>
          <p:nvPr>
            <p:ph type="dt" sz="half" idx="10"/>
          </p:nvPr>
        </p:nvSpPr>
        <p:spPr/>
        <p:txBody>
          <a:bodyPr/>
          <a:lstStyle/>
          <a:p>
            <a:fld id="{E766C9EE-896C-44DD-83D6-34FBBD90D761}" type="datetimeFigureOut">
              <a:rPr lang="en-US" smtClean="0"/>
              <a:t>9/11/2024</a:t>
            </a:fld>
            <a:endParaRPr lang="en-US"/>
          </a:p>
        </p:txBody>
      </p:sp>
      <p:sp>
        <p:nvSpPr>
          <p:cNvPr id="4" name="Footer Placeholder 3">
            <a:extLst>
              <a:ext uri="{FF2B5EF4-FFF2-40B4-BE49-F238E27FC236}">
                <a16:creationId xmlns:a16="http://schemas.microsoft.com/office/drawing/2014/main" id="{48C12C70-A05D-2A6F-8683-8AF6E4FC3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3A16E0-8BF0-4A75-7439-CEECAA5C9048}"/>
              </a:ext>
            </a:extLst>
          </p:cNvPr>
          <p:cNvSpPr>
            <a:spLocks noGrp="1"/>
          </p:cNvSpPr>
          <p:nvPr>
            <p:ph type="sldNum" sz="quarter" idx="12"/>
          </p:nvPr>
        </p:nvSpPr>
        <p:spPr/>
        <p:txBody>
          <a:bodyPr/>
          <a:lstStyle/>
          <a:p>
            <a:fld id="{A059C2A0-FAD9-4D6B-85D7-F5D7523E0A6A}" type="slidenum">
              <a:rPr lang="en-US" smtClean="0"/>
              <a:t>‹#›</a:t>
            </a:fld>
            <a:endParaRPr lang="en-US"/>
          </a:p>
        </p:txBody>
      </p:sp>
      <p:sp>
        <p:nvSpPr>
          <p:cNvPr id="8" name="Content Placeholder 2">
            <a:extLst>
              <a:ext uri="{FF2B5EF4-FFF2-40B4-BE49-F238E27FC236}">
                <a16:creationId xmlns:a16="http://schemas.microsoft.com/office/drawing/2014/main" id="{E07D58F5-1E16-EF12-5DF5-CDECA625B868}"/>
              </a:ext>
            </a:extLst>
          </p:cNvPr>
          <p:cNvSpPr>
            <a:spLocks noGrp="1"/>
          </p:cNvSpPr>
          <p:nvPr>
            <p:ph sz="half" idx="1"/>
          </p:nvPr>
        </p:nvSpPr>
        <p:spPr>
          <a:xfrm>
            <a:off x="1796143" y="2157984"/>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93EF4EAF-F45D-CD9F-541C-DE7612EC6CC9}"/>
              </a:ext>
            </a:extLst>
          </p:cNvPr>
          <p:cNvSpPr>
            <a:spLocks noGrp="1"/>
          </p:cNvSpPr>
          <p:nvPr>
            <p:ph sz="half" idx="13"/>
          </p:nvPr>
        </p:nvSpPr>
        <p:spPr>
          <a:xfrm>
            <a:off x="1796143" y="3097095"/>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363A30B4-7514-1919-7D78-EF04FD7A6EBE}"/>
              </a:ext>
            </a:extLst>
          </p:cNvPr>
          <p:cNvSpPr>
            <a:spLocks noGrp="1"/>
          </p:cNvSpPr>
          <p:nvPr>
            <p:ph sz="half" idx="14"/>
          </p:nvPr>
        </p:nvSpPr>
        <p:spPr>
          <a:xfrm>
            <a:off x="1796143" y="4102439"/>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ABEC6ED6-D13F-CD1F-22B2-84C30D1318EA}"/>
              </a:ext>
            </a:extLst>
          </p:cNvPr>
          <p:cNvSpPr>
            <a:spLocks noGrp="1"/>
          </p:cNvSpPr>
          <p:nvPr>
            <p:ph sz="half" idx="15"/>
          </p:nvPr>
        </p:nvSpPr>
        <p:spPr>
          <a:xfrm>
            <a:off x="1796143" y="5141686"/>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27243560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81E5F-2D6C-634E-9602-5E79E9806A6F}"/>
              </a:ext>
            </a:extLst>
          </p:cNvPr>
          <p:cNvSpPr>
            <a:spLocks noGrp="1"/>
          </p:cNvSpPr>
          <p:nvPr>
            <p:ph type="title"/>
          </p:nvPr>
        </p:nvSpPr>
        <p:spPr/>
        <p:txBody>
          <a:bodyPr/>
          <a:lstStyle/>
          <a:p>
            <a:r>
              <a:rPr lang="en-US"/>
              <a:t>Click to edit Master title style</a:t>
            </a:r>
          </a:p>
        </p:txBody>
      </p:sp>
      <p:sp>
        <p:nvSpPr>
          <p:cNvPr id="3" name="Slide Number Placeholder 1">
            <a:extLst>
              <a:ext uri="{FF2B5EF4-FFF2-40B4-BE49-F238E27FC236}">
                <a16:creationId xmlns:a16="http://schemas.microsoft.com/office/drawing/2014/main" id="{58618413-38D5-9DBF-33E9-886DA48121F3}"/>
              </a:ext>
            </a:extLst>
          </p:cNvPr>
          <p:cNvSpPr>
            <a:spLocks noGrp="1"/>
          </p:cNvSpPr>
          <p:nvPr>
            <p:ph type="sldNum" sz="quarter" idx="10"/>
          </p:nvPr>
        </p:nvSpPr>
        <p:spPr>
          <a:xfrm>
            <a:off x="44609" y="6429235"/>
            <a:ext cx="371669" cy="365125"/>
          </a:xfrm>
        </p:spPr>
        <p:txBody>
          <a:bodyPr/>
          <a:lstStyle/>
          <a:p>
            <a:fld id="{07B7489D-6DA0-4AE1-BF8E-7FE332F96CC9}" type="slidenum">
              <a:rPr lang="en-US" smtClean="0"/>
              <a:t>‹#›</a:t>
            </a:fld>
            <a:endParaRPr lang="en-US"/>
          </a:p>
        </p:txBody>
      </p:sp>
    </p:spTree>
    <p:extLst>
      <p:ext uri="{BB962C8B-B14F-4D97-AF65-F5344CB8AC3E}">
        <p14:creationId xmlns:p14="http://schemas.microsoft.com/office/powerpoint/2010/main" val="9890269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17166638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24538106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Tree>
    <p:extLst>
      <p:ext uri="{BB962C8B-B14F-4D97-AF65-F5344CB8AC3E}">
        <p14:creationId xmlns:p14="http://schemas.microsoft.com/office/powerpoint/2010/main" val="2184689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descr="A person wearing a hard hat and standing next to a machine&#10;&#10;Description automatically generated">
            <a:extLst>
              <a:ext uri="{FF2B5EF4-FFF2-40B4-BE49-F238E27FC236}">
                <a16:creationId xmlns:a16="http://schemas.microsoft.com/office/drawing/2014/main" id="{D3865349-F04C-1FFC-E487-8A8A12C113A2}"/>
              </a:ext>
            </a:extLst>
          </p:cNvPr>
          <p:cNvPicPr>
            <a:picLocks noChangeAspect="1"/>
          </p:cNvPicPr>
          <p:nvPr userDrawn="1"/>
        </p:nvPicPr>
        <p:blipFill rotWithShape="1">
          <a:blip r:embed="rId2" cstate="screen">
            <a:alphaModFix amt="16000"/>
            <a:extLst>
              <a:ext uri="{28A0092B-C50C-407E-A947-70E740481C1C}">
                <a14:useLocalDpi xmlns:a14="http://schemas.microsoft.com/office/drawing/2010/main"/>
              </a:ext>
            </a:extLst>
          </a:blip>
          <a:srcRect/>
          <a:stretch/>
        </p:blipFill>
        <p:spPr>
          <a:xfrm>
            <a:off x="-1" y="-1"/>
            <a:ext cx="12192001" cy="6846887"/>
          </a:xfrm>
          <a:prstGeom prst="rect">
            <a:avLst/>
          </a:prstGeom>
        </p:spPr>
      </p:pic>
      <p:sp>
        <p:nvSpPr>
          <p:cNvPr id="8" name="Rectangle 7">
            <a:extLst>
              <a:ext uri="{FF2B5EF4-FFF2-40B4-BE49-F238E27FC236}">
                <a16:creationId xmlns:a16="http://schemas.microsoft.com/office/drawing/2014/main" id="{B9062361-1F20-673F-5A0A-879DFD1366B1}"/>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B4EBA449-8707-D218-2FD9-2AFF9C9ED4B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6750" y="590550"/>
            <a:ext cx="1968500" cy="901700"/>
          </a:xfrm>
          <a:prstGeom prst="rect">
            <a:avLst/>
          </a:prstGeom>
        </p:spPr>
      </p:pic>
      <p:pic>
        <p:nvPicPr>
          <p:cNvPr id="10" name="Graphic 9">
            <a:extLst>
              <a:ext uri="{FF2B5EF4-FFF2-40B4-BE49-F238E27FC236}">
                <a16:creationId xmlns:a16="http://schemas.microsoft.com/office/drawing/2014/main" id="{8E8328C3-AB28-34EA-F81D-437DA82C0AE4}"/>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spTree>
    <p:extLst>
      <p:ext uri="{BB962C8B-B14F-4D97-AF65-F5344CB8AC3E}">
        <p14:creationId xmlns:p14="http://schemas.microsoft.com/office/powerpoint/2010/main" val="11136860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363485221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36959818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Tree>
    <p:extLst>
      <p:ext uri="{BB962C8B-B14F-4D97-AF65-F5344CB8AC3E}">
        <p14:creationId xmlns:p14="http://schemas.microsoft.com/office/powerpoint/2010/main" val="31630976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31090211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Tree>
    <p:extLst>
      <p:ext uri="{BB962C8B-B14F-4D97-AF65-F5344CB8AC3E}">
        <p14:creationId xmlns:p14="http://schemas.microsoft.com/office/powerpoint/2010/main" val="9121162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dirty="0"/>
          </a:p>
        </p:txBody>
      </p:sp>
    </p:spTree>
    <p:extLst>
      <p:ext uri="{BB962C8B-B14F-4D97-AF65-F5344CB8AC3E}">
        <p14:creationId xmlns:p14="http://schemas.microsoft.com/office/powerpoint/2010/main" val="23079869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0A7D314-5259-28F5-A8F3-B8E18744A809}"/>
              </a:ext>
            </a:extLst>
          </p:cNvPr>
          <p:cNvSpPr/>
          <p:nvPr userDrawn="1"/>
        </p:nvSpPr>
        <p:spPr>
          <a:xfrm>
            <a:off x="6997795" y="1112895"/>
            <a:ext cx="4541860" cy="4541860"/>
          </a:xfrm>
          <a:prstGeom prst="ellipse">
            <a:avLst/>
          </a:prstGeom>
          <a:solidFill>
            <a:schemeClr val="bg1"/>
          </a:solidFill>
          <a:ln w="12700">
            <a:solidFill>
              <a:srgbClr val="598DDC">
                <a:alpha val="60000"/>
              </a:srgbClr>
            </a:solidFill>
            <a:prstDash val="dash"/>
          </a:ln>
          <a:effectLst>
            <a:outerShdw blurRad="392557" sx="104000" sy="104000" algn="ctr" rotWithShape="0">
              <a:srgbClr val="598DDC">
                <a:alpha val="1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A3FE1C2-702C-4F4B-5F39-789336D614A7}"/>
              </a:ext>
            </a:extLst>
          </p:cNvPr>
          <p:cNvSpPr/>
          <p:nvPr userDrawn="1"/>
        </p:nvSpPr>
        <p:spPr>
          <a:xfrm>
            <a:off x="7162800" y="1276400"/>
            <a:ext cx="4213350" cy="4213350"/>
          </a:xfrm>
          <a:prstGeom prst="ellipse">
            <a:avLst/>
          </a:prstGeom>
          <a:blipFill>
            <a:blip r:embed="rId2" cstate="screen">
              <a:extLst>
                <a:ext uri="{28A0092B-C50C-407E-A947-70E740481C1C}">
                  <a14:useLocalDpi xmlns:a14="http://schemas.microsoft.com/office/drawing/2010/main"/>
                </a:ext>
              </a:extLst>
            </a:blip>
            <a:stretch>
              <a:fillRect/>
            </a:stretch>
          </a:blipFill>
          <a:ln w="1111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66AFCE-CF31-DD98-8364-60E23F253810}"/>
              </a:ext>
            </a:extLst>
          </p:cNvPr>
          <p:cNvSpPr/>
          <p:nvPr userDrawn="1"/>
        </p:nvSpPr>
        <p:spPr>
          <a:xfrm>
            <a:off x="6662136" y="3841130"/>
            <a:ext cx="1978952" cy="1978952"/>
          </a:xfrm>
          <a:prstGeom prst="ellipse">
            <a:avLst/>
          </a:prstGeom>
          <a:blipFill>
            <a:blip r:embed="rId3"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1B0759-2551-7333-37FC-9395D417E21B}"/>
              </a:ext>
            </a:extLst>
          </p:cNvPr>
          <p:cNvSpPr/>
          <p:nvPr userDrawn="1"/>
        </p:nvSpPr>
        <p:spPr>
          <a:xfrm>
            <a:off x="9701347" y="4515510"/>
            <a:ext cx="1486782" cy="1486782"/>
          </a:xfrm>
          <a:prstGeom prst="ellipse">
            <a:avLst/>
          </a:prstGeom>
          <a:blipFill>
            <a:blip r:embed="rId4"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C3D7FA90-F630-6C7F-8B20-4AD300ED77A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23946539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C284-9092-4984-36B7-B54B78184A2D}"/>
              </a:ext>
            </a:extLst>
          </p:cNvPr>
          <p:cNvSpPr>
            <a:spLocks noGrp="1"/>
          </p:cNvSpPr>
          <p:nvPr>
            <p:ph type="ctrTitle"/>
          </p:nvPr>
        </p:nvSpPr>
        <p:spPr>
          <a:xfrm>
            <a:off x="3557016" y="419793"/>
            <a:ext cx="7121236" cy="1505990"/>
          </a:xfrm>
          <a:prstGeom prst="rect">
            <a:avLst/>
          </a:prstGeom>
        </p:spPr>
        <p:txBody>
          <a:bodyPr lIns="0" anchor="ctr" anchorCtr="0"/>
          <a:lstStyle>
            <a:lvl1pPr algn="l">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872E2308-6BE8-E5C7-EA0E-FC86AAFC99D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975572026"/>
      </p:ext>
    </p:extLst>
  </p:cSld>
  <p:clrMapOvr>
    <a:masterClrMapping/>
  </p:clrMapOvr>
  <p:extLst>
    <p:ext uri="{DCECCB84-F9BA-43D5-87BE-67443E8EF086}">
      <p15:sldGuideLst xmlns:p15="http://schemas.microsoft.com/office/powerpoint/2012/main">
        <p15:guide id="1" orient="horz" pos="792">
          <p15:clr>
            <a:srgbClr val="FBAE40"/>
          </p15:clr>
        </p15:guide>
        <p15:guide id="2" pos="50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62C3-99AF-A2FD-F2EB-3632681DCD0A}"/>
              </a:ext>
            </a:extLst>
          </p:cNvPr>
          <p:cNvSpPr>
            <a:spLocks noGrp="1"/>
          </p:cNvSpPr>
          <p:nvPr>
            <p:ph type="title"/>
          </p:nvPr>
        </p:nvSpPr>
        <p:spPr>
          <a:xfrm>
            <a:off x="3557016" y="500062"/>
            <a:ext cx="7772400" cy="1325563"/>
          </a:xfrm>
          <a:prstGeom prst="rect">
            <a:avLst/>
          </a:prstGeom>
        </p:spPr>
        <p:txBody>
          <a:bodyPr lIns="0" anchor="ctr" anchorCtr="0"/>
          <a:lstStyle>
            <a:lvl1pPr>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A4B1B0E-EA05-7E06-F664-0B75B0E9E7F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30D5D-8A21-0003-6CD2-D8F9208E74B0}"/>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dirty="0"/>
          </a:p>
        </p:txBody>
      </p:sp>
      <p:sp>
        <p:nvSpPr>
          <p:cNvPr id="5" name="Footer Placeholder 4">
            <a:extLst>
              <a:ext uri="{FF2B5EF4-FFF2-40B4-BE49-F238E27FC236}">
                <a16:creationId xmlns:a16="http://schemas.microsoft.com/office/drawing/2014/main" id="{14F0A058-1076-808E-DC62-615F0CB23C2B}"/>
              </a:ext>
            </a:extLst>
          </p:cNvPr>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a:extLst>
              <a:ext uri="{FF2B5EF4-FFF2-40B4-BE49-F238E27FC236}">
                <a16:creationId xmlns:a16="http://schemas.microsoft.com/office/drawing/2014/main" id="{3C466D72-CEE1-5A54-1F60-765D03CF2A6C}"/>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02933991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C7B5-45BC-C839-E0BF-559C4BE903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F2C79-3BDD-096D-0B59-B6B235C51A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E015D-70FF-9B68-614E-80B3138B8A47}"/>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59B0D33D-6B92-5175-385F-386AD7AF0A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811E5-FC5C-7437-C7E5-D3C627B8A26B}"/>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4908136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728118D6-DC7C-59A8-466E-5DF7794C811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9556750" y="590550"/>
            <a:ext cx="1968500" cy="901700"/>
          </a:xfrm>
          <a:prstGeom prst="rect">
            <a:avLst/>
          </a:prstGeom>
        </p:spPr>
      </p:pic>
      <p:pic>
        <p:nvPicPr>
          <p:cNvPr id="3" name="Picture 2">
            <a:extLst>
              <a:ext uri="{FF2B5EF4-FFF2-40B4-BE49-F238E27FC236}">
                <a16:creationId xmlns:a16="http://schemas.microsoft.com/office/drawing/2014/main" id="{7E0304BA-4E4F-DDEA-26A4-6E2D57423485}"/>
              </a:ext>
            </a:extLst>
          </p:cNvPr>
          <p:cNvPicPr>
            <a:picLocks noChangeAspect="1"/>
          </p:cNvPicPr>
          <p:nvPr userDrawn="1"/>
        </p:nvPicPr>
        <p:blipFill rotWithShape="1">
          <a:blip r:embed="rId4" cstate="screen">
            <a:alphaModFix amt="1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4" name="Rectangle 3">
            <a:extLst>
              <a:ext uri="{FF2B5EF4-FFF2-40B4-BE49-F238E27FC236}">
                <a16:creationId xmlns:a16="http://schemas.microsoft.com/office/drawing/2014/main" id="{782E8D67-CDEC-AF18-D6E8-BF5CECEAEAC6}"/>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36BB2909-5A93-12FE-D505-19C839CFDBBF}"/>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spTree>
    <p:extLst>
      <p:ext uri="{BB962C8B-B14F-4D97-AF65-F5344CB8AC3E}">
        <p14:creationId xmlns:p14="http://schemas.microsoft.com/office/powerpoint/2010/main" val="189324917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D2B0-55A8-B568-DB56-99BC7CB96C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A8D0A4-432E-8BB7-9778-E08EB53CE74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8E0F10-CD35-D450-6B45-6723D45573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C6FD-6C92-CD59-DE9C-2249B630D2B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D5230BFB-C0B2-F619-B71E-1EBC1618C2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2775F1-4C4C-A2DE-A918-7F6F6884C966}"/>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306710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0986-78D9-212A-6967-4410106B2A9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26FB9E-2293-3FDF-0831-8727E3AF7F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53F6A-46C3-8ED8-9528-051A8768E0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A3489-95AA-790E-7892-24C80583FD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E30B4-6DD8-247D-7FB0-09F334718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7FD58-DBDB-C85A-13E9-A8D7975CF0A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8" name="Footer Placeholder 7">
            <a:extLst>
              <a:ext uri="{FF2B5EF4-FFF2-40B4-BE49-F238E27FC236}">
                <a16:creationId xmlns:a16="http://schemas.microsoft.com/office/drawing/2014/main" id="{BEAB49BF-9009-BA8E-CDD2-772FCD38F1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203B1D-01ED-FD8F-2C6C-370423F501C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408017104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5102F40-922D-3CF6-3EBD-BEBA134B858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5115130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C15C-7D5B-0E08-983F-0B13EC5EBB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F8995-38EF-E319-BB21-82FF1F213B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14EA2-385F-D4B3-2D7F-026623899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8DFDA0EE-C5FD-A15C-29A0-40CB605A384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5795060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BBF2-3147-6178-D6AB-97266D0F5B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652AB-8FF0-2615-8E61-6F5623B351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E01D7-E465-CBFD-CA88-95C65DB67C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EFB9E977-6D90-B0BA-ADE0-8645C690C5AC}"/>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87681433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132D-B497-99B3-98CF-AD3470DAB4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B280B-18D7-6CD9-E205-953C0540301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86188FC-0885-C221-718A-6D1CDC4D366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837857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09F44-58AF-BE27-6FA7-514353DA927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2F27E-91E7-FF00-9E4F-197BD968F5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9D5D969-536C-D5C8-2D25-555A5C29FBDE}"/>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92650414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3BED41-6F21-48A1-81D2-A7F9EC20034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6AB5179-C7F9-41CA-865C-F1972B5B96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D3AC83-8151-4A6D-970E-815724A3A702}"/>
              </a:ext>
            </a:extLst>
          </p:cNvPr>
          <p:cNvSpPr>
            <a:spLocks noGrp="1"/>
          </p:cNvSpPr>
          <p:nvPr>
            <p:ph type="dt" sz="half" idx="10"/>
          </p:nvPr>
        </p:nvSpPr>
        <p:spPr/>
        <p:txBody>
          <a:bodyPr/>
          <a:lstStyle/>
          <a:p>
            <a:fld id="{D454B896-F8EC-4E9E-B1D0-1ADC63328EF5}" type="datetimeFigureOut">
              <a:rPr lang="en-US" smtClean="0"/>
              <a:t>9/11/2024</a:t>
            </a:fld>
            <a:endParaRPr lang="en-US"/>
          </a:p>
        </p:txBody>
      </p:sp>
      <p:sp>
        <p:nvSpPr>
          <p:cNvPr id="5" name="Footer Placeholder 4">
            <a:extLst>
              <a:ext uri="{FF2B5EF4-FFF2-40B4-BE49-F238E27FC236}">
                <a16:creationId xmlns:a16="http://schemas.microsoft.com/office/drawing/2014/main" id="{85C8F3D4-42AF-4C0C-9CAF-5CF93A88A28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BD77219-8D15-40EC-8C48-0475B320B5C7}"/>
              </a:ext>
            </a:extLst>
          </p:cNvPr>
          <p:cNvSpPr>
            <a:spLocks noGrp="1"/>
          </p:cNvSpPr>
          <p:nvPr>
            <p:ph type="sldNum" sz="quarter" idx="12"/>
          </p:nvPr>
        </p:nvSpPr>
        <p:spPr>
          <a:xfrm>
            <a:off x="9202270" y="6338794"/>
            <a:ext cx="2743200" cy="365125"/>
          </a:xfrm>
          <a:prstGeom prst="rect">
            <a:avLst/>
          </a:prstGeom>
        </p:spPr>
        <p:txBody>
          <a:bodyPr/>
          <a:lstStyle>
            <a:lvl1pP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a:p>
        </p:txBody>
      </p:sp>
    </p:spTree>
    <p:extLst>
      <p:ext uri="{BB962C8B-B14F-4D97-AF65-F5344CB8AC3E}">
        <p14:creationId xmlns:p14="http://schemas.microsoft.com/office/powerpoint/2010/main" val="139918229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AF92D-F856-4A7E-BC08-0DE500689E9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6E48050-F1F4-4EF1-9CE3-AABEE4B476D2}"/>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17579-3886-4C6D-959C-4428A1145748}"/>
              </a:ext>
            </a:extLst>
          </p:cNvPr>
          <p:cNvSpPr>
            <a:spLocks noGrp="1"/>
          </p:cNvSpPr>
          <p:nvPr>
            <p:ph type="dt" sz="half" idx="10"/>
          </p:nvPr>
        </p:nvSpPr>
        <p:spPr/>
        <p:txBody>
          <a:bodyPr/>
          <a:lstStyle/>
          <a:p>
            <a:fld id="{D454B896-F8EC-4E9E-B1D0-1ADC63328EF5}" type="datetimeFigureOut">
              <a:rPr lang="en-US" smtClean="0"/>
              <a:t>9/11/2024</a:t>
            </a:fld>
            <a:endParaRPr lang="en-US"/>
          </a:p>
        </p:txBody>
      </p:sp>
      <p:sp>
        <p:nvSpPr>
          <p:cNvPr id="5" name="Footer Placeholder 4">
            <a:extLst>
              <a:ext uri="{FF2B5EF4-FFF2-40B4-BE49-F238E27FC236}">
                <a16:creationId xmlns:a16="http://schemas.microsoft.com/office/drawing/2014/main" id="{E5A50AB9-7C0F-43AE-B10A-164B608969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5">
            <a:extLst>
              <a:ext uri="{FF2B5EF4-FFF2-40B4-BE49-F238E27FC236}">
                <a16:creationId xmlns:a16="http://schemas.microsoft.com/office/drawing/2014/main" id="{6AF1B295-BB94-6D46-839E-BA7E85BF2846}"/>
              </a:ext>
            </a:extLst>
          </p:cNvPr>
          <p:cNvSpPr>
            <a:spLocks noGrp="1"/>
          </p:cNvSpPr>
          <p:nvPr>
            <p:ph type="sldNum" sz="quarter" idx="4"/>
          </p:nvPr>
        </p:nvSpPr>
        <p:spPr>
          <a:xfrm>
            <a:off x="9202270" y="6338794"/>
            <a:ext cx="2743200" cy="365125"/>
          </a:xfrm>
          <a:prstGeom prst="rect">
            <a:avLst/>
          </a:prstGeom>
        </p:spPr>
        <p:txBody>
          <a:bodyPr anchor="ctr"/>
          <a:lstStyle>
            <a:lvl1pPr algn="r">
              <a:defRPr sz="1050" b="0" i="0">
                <a:solidFill>
                  <a:srgbClr val="41404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a:p>
        </p:txBody>
      </p:sp>
    </p:spTree>
    <p:extLst>
      <p:ext uri="{BB962C8B-B14F-4D97-AF65-F5344CB8AC3E}">
        <p14:creationId xmlns:p14="http://schemas.microsoft.com/office/powerpoint/2010/main" val="139949214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ocations">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FAA31-6162-324D-9475-3F2352FE81C4}"/>
              </a:ext>
            </a:extLst>
          </p:cNvPr>
          <p:cNvSpPr>
            <a:spLocks noGrp="1"/>
          </p:cNvSpPr>
          <p:nvPr>
            <p:ph type="title"/>
          </p:nvPr>
        </p:nvSpPr>
        <p:spPr>
          <a:xfrm>
            <a:off x="3487271" y="468872"/>
            <a:ext cx="7693873" cy="1325563"/>
          </a:xfrm>
        </p:spPr>
        <p:txBody>
          <a:bodyPr/>
          <a:lstStyle/>
          <a:p>
            <a:r>
              <a:rPr lang="en-US"/>
              <a:t>Click to edit Master title style</a:t>
            </a:r>
          </a:p>
        </p:txBody>
      </p:sp>
      <p:sp>
        <p:nvSpPr>
          <p:cNvPr id="3" name="Date Placeholder 2">
            <a:extLst>
              <a:ext uri="{FF2B5EF4-FFF2-40B4-BE49-F238E27FC236}">
                <a16:creationId xmlns:a16="http://schemas.microsoft.com/office/drawing/2014/main" id="{30B8DBED-C04A-4F48-95AC-A14E5710CEC1}"/>
              </a:ext>
            </a:extLst>
          </p:cNvPr>
          <p:cNvSpPr>
            <a:spLocks noGrp="1"/>
          </p:cNvSpPr>
          <p:nvPr>
            <p:ph type="dt" sz="half" idx="10"/>
          </p:nvPr>
        </p:nvSpPr>
        <p:spPr/>
        <p:txBody>
          <a:bodyPr/>
          <a:lstStyle/>
          <a:p>
            <a:fld id="{D454B896-F8EC-4E9E-B1D0-1ADC63328EF5}" type="datetimeFigureOut">
              <a:rPr lang="en-US" smtClean="0"/>
              <a:t>9/11/2024</a:t>
            </a:fld>
            <a:endParaRPr lang="en-US"/>
          </a:p>
        </p:txBody>
      </p:sp>
    </p:spTree>
    <p:extLst>
      <p:ext uri="{BB962C8B-B14F-4D97-AF65-F5344CB8AC3E}">
        <p14:creationId xmlns:p14="http://schemas.microsoft.com/office/powerpoint/2010/main" val="8381962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B7A806D-8E48-414F-AEA0-3E19C40B0A9A}"/>
              </a:ext>
            </a:extLst>
          </p:cNvPr>
          <p:cNvPicPr>
            <a:picLocks noChangeAspect="1"/>
          </p:cNvPicPr>
          <p:nvPr userDrawn="1"/>
        </p:nvPicPr>
        <p:blipFill rotWithShape="1">
          <a:blip r:embed="rId2" cstate="screen">
            <a:alphaModFix amt="43000"/>
            <a:extLst>
              <a:ext uri="{28A0092B-C50C-407E-A947-70E740481C1C}">
                <a14:useLocalDpi xmlns:a14="http://schemas.microsoft.com/office/drawing/2010/main"/>
              </a:ext>
            </a:extLst>
          </a:blip>
          <a:srcRect/>
          <a:stretch/>
        </p:blipFill>
        <p:spPr>
          <a:xfrm>
            <a:off x="1" y="0"/>
            <a:ext cx="12191999" cy="6858001"/>
          </a:xfrm>
          <a:prstGeom prst="rect">
            <a:avLst/>
          </a:prstGeom>
        </p:spPr>
      </p:pic>
      <p:sp>
        <p:nvSpPr>
          <p:cNvPr id="5" name="Rectangle 4">
            <a:extLst>
              <a:ext uri="{FF2B5EF4-FFF2-40B4-BE49-F238E27FC236}">
                <a16:creationId xmlns:a16="http://schemas.microsoft.com/office/drawing/2014/main" id="{8C6CBB7E-9635-10C1-6FA9-718F1D5B7443}"/>
              </a:ext>
            </a:extLst>
          </p:cNvPr>
          <p:cNvSpPr/>
          <p:nvPr userDrawn="1"/>
        </p:nvSpPr>
        <p:spPr>
          <a:xfrm>
            <a:off x="-1" y="1311965"/>
            <a:ext cx="12192000" cy="5546035"/>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E367AD6-59C3-E3FD-4A88-DED810D4347F}"/>
              </a:ext>
            </a:extLst>
          </p:cNvPr>
          <p:cNvSpPr/>
          <p:nvPr userDrawn="1"/>
        </p:nvSpPr>
        <p:spPr>
          <a:xfrm rot="16200000">
            <a:off x="6679314" y="1207388"/>
            <a:ext cx="6718451" cy="4303673"/>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02377FD6-F1FF-01DA-779F-624E71D994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6750" y="590550"/>
            <a:ext cx="1968500" cy="901700"/>
          </a:xfrm>
          <a:prstGeom prst="rect">
            <a:avLst/>
          </a:prstGeom>
        </p:spPr>
      </p:pic>
      <p:sp>
        <p:nvSpPr>
          <p:cNvPr id="4" name="Rectangle 3">
            <a:extLst>
              <a:ext uri="{FF2B5EF4-FFF2-40B4-BE49-F238E27FC236}">
                <a16:creationId xmlns:a16="http://schemas.microsoft.com/office/drawing/2014/main" id="{81E653C3-D7E2-6A3D-349D-4761AC571141}"/>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69F9FAA-D5EF-1CDA-98FE-25DA902201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spTree>
    <p:extLst>
      <p:ext uri="{BB962C8B-B14F-4D97-AF65-F5344CB8AC3E}">
        <p14:creationId xmlns:p14="http://schemas.microsoft.com/office/powerpoint/2010/main" val="255673290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id="{C0A7D314-5259-28F5-A8F3-B8E18744A809}"/>
              </a:ext>
            </a:extLst>
          </p:cNvPr>
          <p:cNvSpPr/>
          <p:nvPr userDrawn="1"/>
        </p:nvSpPr>
        <p:spPr>
          <a:xfrm>
            <a:off x="6997795" y="1112895"/>
            <a:ext cx="4541860" cy="4541860"/>
          </a:xfrm>
          <a:prstGeom prst="ellipse">
            <a:avLst/>
          </a:prstGeom>
          <a:solidFill>
            <a:schemeClr val="bg1"/>
          </a:solidFill>
          <a:ln w="12700">
            <a:solidFill>
              <a:srgbClr val="598DDC">
                <a:alpha val="60000"/>
              </a:srgbClr>
            </a:solidFill>
            <a:prstDash val="dash"/>
          </a:ln>
          <a:effectLst>
            <a:outerShdw blurRad="392557" sx="104000" sy="104000" algn="ctr" rotWithShape="0">
              <a:srgbClr val="598DDC">
                <a:alpha val="1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2A3FE1C2-702C-4F4B-5F39-789336D614A7}"/>
              </a:ext>
            </a:extLst>
          </p:cNvPr>
          <p:cNvSpPr/>
          <p:nvPr userDrawn="1"/>
        </p:nvSpPr>
        <p:spPr>
          <a:xfrm>
            <a:off x="7162800" y="1276400"/>
            <a:ext cx="4213350" cy="4213350"/>
          </a:xfrm>
          <a:prstGeom prst="ellipse">
            <a:avLst/>
          </a:prstGeom>
          <a:blipFill>
            <a:blip r:embed="rId2" cstate="screen">
              <a:extLst>
                <a:ext uri="{28A0092B-C50C-407E-A947-70E740481C1C}">
                  <a14:useLocalDpi xmlns:a14="http://schemas.microsoft.com/office/drawing/2010/main"/>
                </a:ext>
              </a:extLst>
            </a:blip>
            <a:stretch>
              <a:fillRect/>
            </a:stretch>
          </a:blipFill>
          <a:ln w="1111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F66AFCE-CF31-DD98-8364-60E23F253810}"/>
              </a:ext>
            </a:extLst>
          </p:cNvPr>
          <p:cNvSpPr/>
          <p:nvPr userDrawn="1"/>
        </p:nvSpPr>
        <p:spPr>
          <a:xfrm>
            <a:off x="6662136" y="3841130"/>
            <a:ext cx="1978952" cy="1978952"/>
          </a:xfrm>
          <a:prstGeom prst="ellipse">
            <a:avLst/>
          </a:prstGeom>
          <a:blipFill>
            <a:blip r:embed="rId3"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1B0759-2551-7333-37FC-9395D417E21B}"/>
              </a:ext>
            </a:extLst>
          </p:cNvPr>
          <p:cNvSpPr/>
          <p:nvPr userDrawn="1"/>
        </p:nvSpPr>
        <p:spPr>
          <a:xfrm>
            <a:off x="9701347" y="4515510"/>
            <a:ext cx="1486782" cy="1486782"/>
          </a:xfrm>
          <a:prstGeom prst="ellipse">
            <a:avLst/>
          </a:prstGeom>
          <a:blipFill>
            <a:blip r:embed="rId4" cstate="screen">
              <a:extLst>
                <a:ext uri="{28A0092B-C50C-407E-A947-70E740481C1C}">
                  <a14:useLocalDpi xmlns:a14="http://schemas.microsoft.com/office/drawing/2010/main"/>
                </a:ext>
              </a:extLst>
            </a:blip>
            <a:stretch>
              <a:fillRect/>
            </a:stretch>
          </a:blipFill>
          <a:ln w="111125">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C3D7FA90-F630-6C7F-8B20-4AD300ED77A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5880132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25C284-9092-4984-36B7-B54B78184A2D}"/>
              </a:ext>
            </a:extLst>
          </p:cNvPr>
          <p:cNvSpPr>
            <a:spLocks noGrp="1"/>
          </p:cNvSpPr>
          <p:nvPr>
            <p:ph type="ctrTitle"/>
          </p:nvPr>
        </p:nvSpPr>
        <p:spPr>
          <a:xfrm>
            <a:off x="3557016" y="419793"/>
            <a:ext cx="7121236" cy="1505990"/>
          </a:xfrm>
          <a:prstGeom prst="rect">
            <a:avLst/>
          </a:prstGeom>
        </p:spPr>
        <p:txBody>
          <a:bodyPr lIns="0" anchor="ctr" anchorCtr="0"/>
          <a:lstStyle>
            <a:lvl1pPr algn="l">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7" name="Slide Number Placeholder 5">
            <a:extLst>
              <a:ext uri="{FF2B5EF4-FFF2-40B4-BE49-F238E27FC236}">
                <a16:creationId xmlns:a16="http://schemas.microsoft.com/office/drawing/2014/main" id="{872E2308-6BE8-E5C7-EA0E-FC86AAFC99D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1956206501"/>
      </p:ext>
    </p:extLst>
  </p:cSld>
  <p:clrMapOvr>
    <a:masterClrMapping/>
  </p:clrMapOvr>
  <p:extLst>
    <p:ext uri="{DCECCB84-F9BA-43D5-87BE-67443E8EF086}">
      <p15:sldGuideLst xmlns:p15="http://schemas.microsoft.com/office/powerpoint/2012/main">
        <p15:guide id="1" orient="horz" pos="792">
          <p15:clr>
            <a:srgbClr val="FBAE40"/>
          </p15:clr>
        </p15:guide>
        <p15:guide id="2" pos="50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FC62C3-99AF-A2FD-F2EB-3632681DCD0A}"/>
              </a:ext>
            </a:extLst>
          </p:cNvPr>
          <p:cNvSpPr>
            <a:spLocks noGrp="1"/>
          </p:cNvSpPr>
          <p:nvPr>
            <p:ph type="title"/>
          </p:nvPr>
        </p:nvSpPr>
        <p:spPr>
          <a:xfrm>
            <a:off x="3557016" y="500062"/>
            <a:ext cx="7772400" cy="1325563"/>
          </a:xfrm>
          <a:prstGeom prst="rect">
            <a:avLst/>
          </a:prstGeom>
        </p:spPr>
        <p:txBody>
          <a:bodyPr lIns="0" anchor="ctr" anchorCtr="0"/>
          <a:lstStyle>
            <a:lvl1pPr>
              <a:defRPr sz="2800">
                <a:solidFill>
                  <a:srgbClr val="629CF5"/>
                </a:solidFill>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CA4B1B0E-EA05-7E06-F664-0B75B0E9E7FE}"/>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F30D5D-8A21-0003-6CD2-D8F9208E74B0}"/>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14F0A058-1076-808E-DC62-615F0CB23C2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C466D72-CEE1-5A54-1F60-765D03CF2A6C}"/>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0312399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C7B5-45BC-C839-E0BF-559C4BE903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F2C79-3BDD-096D-0B59-B6B235C51A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E015D-70FF-9B68-614E-80B3138B8A47}"/>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59B0D33D-6B92-5175-385F-386AD7AF0A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811E5-FC5C-7437-C7E5-D3C627B8A26B}"/>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393826695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D2B0-55A8-B568-DB56-99BC7CB96C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A8D0A4-432E-8BB7-9778-E08EB53CE74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8E0F10-CD35-D450-6B45-6723D45573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C6FD-6C92-CD59-DE9C-2249B630D2B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D5230BFB-C0B2-F619-B71E-1EBC1618C2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2775F1-4C4C-A2DE-A918-7F6F6884C966}"/>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136124339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0986-78D9-212A-6967-4410106B2A9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26FB9E-2293-3FDF-0831-8727E3AF7F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53F6A-46C3-8ED8-9528-051A8768E0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A3489-95AA-790E-7892-24C80583FD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E30B4-6DD8-247D-7FB0-09F334718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7FD58-DBDB-C85A-13E9-A8D7975CF0A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8" name="Footer Placeholder 7">
            <a:extLst>
              <a:ext uri="{FF2B5EF4-FFF2-40B4-BE49-F238E27FC236}">
                <a16:creationId xmlns:a16="http://schemas.microsoft.com/office/drawing/2014/main" id="{BEAB49BF-9009-BA8E-CDD2-772FCD38F1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203B1D-01ED-FD8F-2C6C-370423F501C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88008305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a:extLst>
              <a:ext uri="{FF2B5EF4-FFF2-40B4-BE49-F238E27FC236}">
                <a16:creationId xmlns:a16="http://schemas.microsoft.com/office/drawing/2014/main" id="{C5102F40-922D-3CF6-3EBD-BEBA134B858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71974498"/>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CC15C-7D5B-0E08-983F-0B13EC5EBB2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1DF8995-38EF-E319-BB21-82FF1F213B6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7F14EA2-385F-D4B3-2D7F-026623899BA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8DFDA0EE-C5FD-A15C-29A0-40CB605A384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6498653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BBF2-3147-6178-D6AB-97266D0F5B5C}"/>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C6652AB-8FF0-2615-8E61-6F5623B351E0}"/>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EBE01D7-E465-CBFD-CA88-95C65DB67CCA}"/>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Slide Number Placeholder 5">
            <a:extLst>
              <a:ext uri="{FF2B5EF4-FFF2-40B4-BE49-F238E27FC236}">
                <a16:creationId xmlns:a16="http://schemas.microsoft.com/office/drawing/2014/main" id="{EFB9E977-6D90-B0BA-ADE0-8645C690C5AC}"/>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3728248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D132D-B497-99B3-98CF-AD3470DAB44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32B280B-18D7-6CD9-E205-953C0540301B}"/>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386188FC-0885-C221-718A-6D1CDC4D3664}"/>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1514043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20172C3-CBE3-B6D2-5C1B-FD2187F85679}"/>
              </a:ext>
            </a:extLst>
          </p:cNvPr>
          <p:cNvPicPr>
            <a:picLocks noChangeAspect="1"/>
          </p:cNvPicPr>
          <p:nvPr userDrawn="1"/>
        </p:nvPicPr>
        <p:blipFill>
          <a:blip r:embed="rId2" cstate="screen">
            <a:alphaModFix amt="62000"/>
            <a:extLst>
              <a:ext uri="{28A0092B-C50C-407E-A947-70E740481C1C}">
                <a14:useLocalDpi xmlns:a14="http://schemas.microsoft.com/office/drawing/2010/main"/>
              </a:ext>
            </a:extLst>
          </a:blip>
          <a:srcRect/>
          <a:stretch/>
        </p:blipFill>
        <p:spPr>
          <a:xfrm>
            <a:off x="1" y="0"/>
            <a:ext cx="12191999" cy="6858001"/>
          </a:xfrm>
          <a:prstGeom prst="rect">
            <a:avLst/>
          </a:prstGeom>
        </p:spPr>
      </p:pic>
      <p:sp>
        <p:nvSpPr>
          <p:cNvPr id="9" name="Rectangle 8">
            <a:extLst>
              <a:ext uri="{FF2B5EF4-FFF2-40B4-BE49-F238E27FC236}">
                <a16:creationId xmlns:a16="http://schemas.microsoft.com/office/drawing/2014/main" id="{BBB8B970-A20A-E843-2B94-F39465A1B6A6}"/>
              </a:ext>
            </a:extLst>
          </p:cNvPr>
          <p:cNvSpPr/>
          <p:nvPr userDrawn="1"/>
        </p:nvSpPr>
        <p:spPr>
          <a:xfrm>
            <a:off x="-1" y="1311965"/>
            <a:ext cx="12192000" cy="5546035"/>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A66FB5B-BE08-1589-DA7A-1FDB03999679}"/>
              </a:ext>
            </a:extLst>
          </p:cNvPr>
          <p:cNvSpPr/>
          <p:nvPr userDrawn="1"/>
        </p:nvSpPr>
        <p:spPr>
          <a:xfrm rot="16200000">
            <a:off x="6679314" y="1207388"/>
            <a:ext cx="6718451" cy="4303673"/>
          </a:xfrm>
          <a:prstGeom prst="rect">
            <a:avLst/>
          </a:prstGeom>
          <a:gradFill>
            <a:gsLst>
              <a:gs pos="0">
                <a:srgbClr val="0F4893">
                  <a:alpha val="0"/>
                </a:srgbClr>
              </a:gs>
              <a:gs pos="95000">
                <a:srgbClr val="123057"/>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Graphic 1">
            <a:extLst>
              <a:ext uri="{FF2B5EF4-FFF2-40B4-BE49-F238E27FC236}">
                <a16:creationId xmlns:a16="http://schemas.microsoft.com/office/drawing/2014/main" id="{02377FD6-F1FF-01DA-779F-624E71D9944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556750" y="590550"/>
            <a:ext cx="1968500" cy="901700"/>
          </a:xfrm>
          <a:prstGeom prst="rect">
            <a:avLst/>
          </a:prstGeom>
        </p:spPr>
      </p:pic>
      <p:sp>
        <p:nvSpPr>
          <p:cNvPr id="4" name="Rectangle 3">
            <a:extLst>
              <a:ext uri="{FF2B5EF4-FFF2-40B4-BE49-F238E27FC236}">
                <a16:creationId xmlns:a16="http://schemas.microsoft.com/office/drawing/2014/main" id="{81E653C3-D7E2-6A3D-349D-4761AC571141}"/>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A69F9FAA-D5EF-1CDA-98FE-25DA90220139}"/>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0193311" y="4559445"/>
            <a:ext cx="1333500" cy="1562100"/>
          </a:xfrm>
          <a:prstGeom prst="rect">
            <a:avLst/>
          </a:prstGeom>
        </p:spPr>
      </p:pic>
      <p:pic>
        <p:nvPicPr>
          <p:cNvPr id="11" name="Graphic 10">
            <a:extLst>
              <a:ext uri="{FF2B5EF4-FFF2-40B4-BE49-F238E27FC236}">
                <a16:creationId xmlns:a16="http://schemas.microsoft.com/office/drawing/2014/main" id="{8F66112D-A3E2-5C6C-9CCD-0EB4F348A717}"/>
              </a:ext>
            </a:extLst>
          </p:cNvPr>
          <p:cNvPicPr>
            <a:picLocks noChangeAspect="1"/>
          </p:cNvPicPr>
          <p:nvPr userDrawn="1"/>
        </p:nvPicPr>
        <p:blipFill rotWithShape="1">
          <a:blip r:embed="rId7" cstate="screen">
            <a:extLst>
              <a:ext uri="{28A0092B-C50C-407E-A947-70E740481C1C}">
                <a14:useLocalDpi xmlns:a14="http://schemas.microsoft.com/office/drawing/2010/main"/>
              </a:ext>
              <a:ext uri="{96DAC541-7B7A-43D3-8B79-37D633B846F1}">
                <asvg:svgBlip xmlns:asvg="http://schemas.microsoft.com/office/drawing/2016/SVG/main" r:embed="rId8"/>
              </a:ext>
            </a:extLst>
          </a:blip>
          <a:srcRect l="66774" t="41956" r="-18352" b="18866"/>
          <a:stretch/>
        </p:blipFill>
        <p:spPr>
          <a:xfrm>
            <a:off x="-2" y="-2"/>
            <a:ext cx="5372587" cy="4244904"/>
          </a:xfrm>
          <a:prstGeom prst="rect">
            <a:avLst/>
          </a:prstGeom>
        </p:spPr>
      </p:pic>
      <p:sp>
        <p:nvSpPr>
          <p:cNvPr id="12" name="Slide Number Placeholder 5">
            <a:extLst>
              <a:ext uri="{FF2B5EF4-FFF2-40B4-BE49-F238E27FC236}">
                <a16:creationId xmlns:a16="http://schemas.microsoft.com/office/drawing/2014/main" id="{134B114B-3236-A425-468E-49D38CA210DA}"/>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67A3FF"/>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0244474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909F44-58AF-BE27-6FA7-514353DA9277}"/>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212F27E-91E7-FF00-9E4F-197BD968F5FF}"/>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79D5D969-536C-D5C8-2D25-555A5C29FBDE}"/>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spTree>
    <p:extLst>
      <p:ext uri="{BB962C8B-B14F-4D97-AF65-F5344CB8AC3E}">
        <p14:creationId xmlns:p14="http://schemas.microsoft.com/office/powerpoint/2010/main" val="26781855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D77A1-57A8-D85D-56D9-384A92EB4191}"/>
              </a:ext>
            </a:extLst>
          </p:cNvPr>
          <p:cNvSpPr>
            <a:spLocks noGrp="1"/>
          </p:cNvSpPr>
          <p:nvPr>
            <p:ph type="title"/>
          </p:nvPr>
        </p:nvSpPr>
        <p:spPr>
          <a:xfrm>
            <a:off x="3557016" y="500062"/>
            <a:ext cx="7772400" cy="1325563"/>
          </a:xfrm>
          <a:prstGeom prst="rect">
            <a:avLst/>
          </a:prstGeom>
        </p:spPr>
        <p:txBody>
          <a:bodyPr lIns="0" anchor="ctr" anchorCtr="0"/>
          <a:lstStyle>
            <a:lvl1pPr>
              <a:defRPr sz="2800">
                <a:solidFill>
                  <a:srgbClr val="5FBB46"/>
                </a:solidFill>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1215598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01A0B-084A-F459-0F83-1FA19FC0A98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63DC5FB-EDE2-CCE5-D612-0FF998E6DAE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398AB3E-BB3C-003F-FE02-B456C0590642}"/>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0B43E797-95B0-47EE-2BCE-83A2BFE2A8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80A79F6-A3AC-0928-BCEA-0B93D3696F72}"/>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04807823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082B0-580C-4E13-F420-6309E02992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AC6A0F-DC01-5277-8793-703867F1DDD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CA23919-1A86-3DBF-394B-D2122557188F}"/>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22704EA2-627E-C21A-EFE2-935445A645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98FCE66-6AD6-231D-9B86-3598386FBAA5}"/>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53585948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B6FBE-A0D1-2B84-F70B-71CA5ECABC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0DF20A8-974D-5A1D-31D8-D06000ACC4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337A6F6-2F8F-60E5-CA95-73317E326FC3}"/>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858C2CC4-83E4-42C5-2FD2-89CC544290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E7F8391-D695-0002-4459-28D9F7DDC9BA}"/>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4261533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F672-30D3-58B3-385C-1AF7598199C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0CBFD9F-F579-63F7-F82D-F1851E49291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11DDEBD-24A8-1E2B-E6A0-AD942ADA360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7238EFE-28A2-D283-AD20-709EB4F66336}"/>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6" name="Footer Placeholder 5">
            <a:extLst>
              <a:ext uri="{FF2B5EF4-FFF2-40B4-BE49-F238E27FC236}">
                <a16:creationId xmlns:a16="http://schemas.microsoft.com/office/drawing/2014/main" id="{EB6C2E84-4196-150F-7DBB-3085C7468BA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4E0B3A3-D6B9-27B7-9E2E-C7473EB68010}"/>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329253022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09590-630B-467C-7BE0-F49DFBD099F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3B85DB7-9AEF-ABC7-A6C2-82FBED2A84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E785A85-18C3-0980-D536-80FEB3C4305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F4B4308-1BE9-C87B-F5DE-7DD46CC9E4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5D3F77-A375-10E4-3C65-3AA6ED63E3C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52992CE-9735-4F54-4279-22374CFCF7F1}"/>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8" name="Footer Placeholder 7">
            <a:extLst>
              <a:ext uri="{FF2B5EF4-FFF2-40B4-BE49-F238E27FC236}">
                <a16:creationId xmlns:a16="http://schemas.microsoft.com/office/drawing/2014/main" id="{3551BE43-B1D2-8C27-9A3C-AEAD68A37B9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C6A2915-1582-F379-CE4D-C27759D3B869}"/>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26075109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26E7BB-B2E5-9A44-C66D-7CBCF13481D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3DA3E3-3911-F3D3-CDC8-12C925269A0B}"/>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4" name="Footer Placeholder 3">
            <a:extLst>
              <a:ext uri="{FF2B5EF4-FFF2-40B4-BE49-F238E27FC236}">
                <a16:creationId xmlns:a16="http://schemas.microsoft.com/office/drawing/2014/main" id="{4EDED7A0-BFDC-7B5C-20DC-D0A5CE098EE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898EA80-3125-D665-739A-FE756AF24361}"/>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50832227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E23D90-E010-076F-D17E-2AC5CB565931}"/>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3" name="Footer Placeholder 2">
            <a:extLst>
              <a:ext uri="{FF2B5EF4-FFF2-40B4-BE49-F238E27FC236}">
                <a16:creationId xmlns:a16="http://schemas.microsoft.com/office/drawing/2014/main" id="{2ED22C75-8C58-F37C-D8DE-AC08304356E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16A76AD-54B1-C954-B1B2-6C7E9B500079}"/>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327898941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700BC-765B-FEA5-1EAC-C41E50ADD07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24C7B72-9ED2-15B5-BBAC-72934B146E8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89565AE-3F5C-7453-00C7-0E3FCC1C56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A7529E2-2CD2-D61C-5433-2B2B4D890683}"/>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6" name="Footer Placeholder 5">
            <a:extLst>
              <a:ext uri="{FF2B5EF4-FFF2-40B4-BE49-F238E27FC236}">
                <a16:creationId xmlns:a16="http://schemas.microsoft.com/office/drawing/2014/main" id="{0D074818-F159-163D-66E0-31E130FBAF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D1B6B0-8885-F594-E109-9CAA22EDBDAA}"/>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214384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DFC7B5-45BC-C839-E0BF-559C4BE90370}"/>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C5F2C79-3BDD-096D-0B59-B6B235C51A93}"/>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FE015D-70FF-9B68-614E-80B3138B8A47}"/>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5" name="Footer Placeholder 4">
            <a:extLst>
              <a:ext uri="{FF2B5EF4-FFF2-40B4-BE49-F238E27FC236}">
                <a16:creationId xmlns:a16="http://schemas.microsoft.com/office/drawing/2014/main" id="{59B0D33D-6B92-5175-385F-386AD7AF0A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7E811E5-FC5C-7437-C7E5-D3C627B8A26B}"/>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4902265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D76BA9-72AD-774D-035F-733F3FCAFD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A53214-4959-0C26-5AD9-08D97225DF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77B07BE-7502-148F-67DF-05ACC12DF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D913E1E-7EB6-33D2-1484-ED9BDADAF4D4}"/>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6" name="Footer Placeholder 5">
            <a:extLst>
              <a:ext uri="{FF2B5EF4-FFF2-40B4-BE49-F238E27FC236}">
                <a16:creationId xmlns:a16="http://schemas.microsoft.com/office/drawing/2014/main" id="{37195AD8-88C1-1C77-5AA7-525645C408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868B20E-70E7-B1A2-451B-435056378F16}"/>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287326723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37C3B-1868-B25C-7DE1-ACBB3E36CB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3F19A1-4514-CD28-6F13-BDB7D845668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4FB3808-41C1-8367-EF5C-A3CA116E330F}"/>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BA0D50BC-0F15-077F-EEFD-A16039A86E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2B0151-364B-2D4D-1D9C-F190BEDD1285}"/>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399311885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B285479-927F-0E16-63B3-E40D39959E1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8C04438-184B-C219-8128-830EBBD41C2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41E59B-0B6B-74A2-1A60-A0B6F95DFB44}"/>
              </a:ext>
            </a:extLst>
          </p:cNvPr>
          <p:cNvSpPr>
            <a:spLocks noGrp="1"/>
          </p:cNvSpPr>
          <p:nvPr>
            <p:ph type="dt" sz="half" idx="10"/>
          </p:nvPr>
        </p:nvSpPr>
        <p:spPr/>
        <p:txBody>
          <a:body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FA7A5F3B-19E1-1158-4A67-6D64E367FB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F3EB06-10BE-CCAF-291E-BE2C1B17B05D}"/>
              </a:ext>
            </a:extLst>
          </p:cNvPr>
          <p:cNvSpPr>
            <a:spLocks noGrp="1"/>
          </p:cNvSpPr>
          <p:nvPr>
            <p:ph type="sldNum" sz="quarter" idx="12"/>
          </p:nvPr>
        </p:nvSpPr>
        <p:spPr/>
        <p:txBody>
          <a:bodyPr/>
          <a:lstStyle/>
          <a:p>
            <a:fld id="{CBD77CF9-9452-4451-9900-AF43151BE977}" type="slidenum">
              <a:rPr lang="en-US" smtClean="0"/>
              <a:t>‹#›</a:t>
            </a:fld>
            <a:endParaRPr lang="en-US"/>
          </a:p>
        </p:txBody>
      </p:sp>
    </p:spTree>
    <p:extLst>
      <p:ext uri="{BB962C8B-B14F-4D97-AF65-F5344CB8AC3E}">
        <p14:creationId xmlns:p14="http://schemas.microsoft.com/office/powerpoint/2010/main" val="159879349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11967F-4816-02BB-BA59-8D2766ABBD36}"/>
              </a:ext>
            </a:extLst>
          </p:cNvPr>
          <p:cNvSpPr>
            <a:spLocks noGrp="1"/>
          </p:cNvSpPr>
          <p:nvPr>
            <p:ph type="title"/>
          </p:nvPr>
        </p:nvSpPr>
        <p:spPr>
          <a:xfrm>
            <a:off x="571500" y="4441825"/>
            <a:ext cx="9048750" cy="1325563"/>
          </a:xfrm>
        </p:spPr>
        <p:txBody>
          <a:bodyPr>
            <a:normAutofit/>
          </a:bodyPr>
          <a:lstStyle>
            <a:lvl1pPr>
              <a:defRPr sz="4400">
                <a:latin typeface="Arial" panose="020B0604020202020204" pitchFamily="34" charset="0"/>
                <a:cs typeface="Arial" panose="020B0604020202020204" pitchFamily="34" charset="0"/>
              </a:defRPr>
            </a:lvl1pPr>
          </a:lstStyle>
          <a:p>
            <a:r>
              <a:rPr lang="en-US"/>
              <a:t>Click to edit Master title style</a:t>
            </a:r>
          </a:p>
        </p:txBody>
      </p:sp>
      <p:sp>
        <p:nvSpPr>
          <p:cNvPr id="7" name="Picture Placeholder 6">
            <a:extLst>
              <a:ext uri="{FF2B5EF4-FFF2-40B4-BE49-F238E27FC236}">
                <a16:creationId xmlns:a16="http://schemas.microsoft.com/office/drawing/2014/main" id="{7F705ACE-7062-0934-D5B5-3774A30EF74F}"/>
              </a:ext>
            </a:extLst>
          </p:cNvPr>
          <p:cNvSpPr>
            <a:spLocks noGrp="1"/>
          </p:cNvSpPr>
          <p:nvPr>
            <p:ph type="pic" sz="quarter" idx="13"/>
          </p:nvPr>
        </p:nvSpPr>
        <p:spPr>
          <a:xfrm>
            <a:off x="0" y="0"/>
            <a:ext cx="12192000" cy="4225490"/>
          </a:xfrm>
        </p:spPr>
        <p:txBody>
          <a:bodyPr/>
          <a:lstStyle/>
          <a:p>
            <a:r>
              <a:rPr lang="en-US"/>
              <a:t>Click icon to add picture</a:t>
            </a:r>
          </a:p>
        </p:txBody>
      </p:sp>
      <p:sp>
        <p:nvSpPr>
          <p:cNvPr id="9" name="Text Placeholder 2">
            <a:extLst>
              <a:ext uri="{FF2B5EF4-FFF2-40B4-BE49-F238E27FC236}">
                <a16:creationId xmlns:a16="http://schemas.microsoft.com/office/drawing/2014/main" id="{A35ABC05-8930-D229-4CCE-0D97C878627C}"/>
              </a:ext>
            </a:extLst>
          </p:cNvPr>
          <p:cNvSpPr>
            <a:spLocks noGrp="1"/>
          </p:cNvSpPr>
          <p:nvPr>
            <p:ph type="body" idx="1"/>
          </p:nvPr>
        </p:nvSpPr>
        <p:spPr>
          <a:xfrm>
            <a:off x="571500" y="5767388"/>
            <a:ext cx="9048750" cy="710740"/>
          </a:xfrm>
        </p:spPr>
        <p:txBody>
          <a:bodyPr>
            <a:normAutofit/>
          </a:bodyPr>
          <a:lstStyle>
            <a:lvl1pPr marL="0" indent="0">
              <a:buNone/>
              <a:defRPr sz="2400" b="0">
                <a:solidFill>
                  <a:schemeClr val="accent2"/>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5" name="Right Triangle 4">
            <a:extLst>
              <a:ext uri="{FF2B5EF4-FFF2-40B4-BE49-F238E27FC236}">
                <a16:creationId xmlns:a16="http://schemas.microsoft.com/office/drawing/2014/main" id="{D5020AFE-71B3-C6C5-3456-D6FB4B5A9FA5}"/>
              </a:ext>
            </a:extLst>
          </p:cNvPr>
          <p:cNvSpPr/>
          <p:nvPr userDrawn="1"/>
        </p:nvSpPr>
        <p:spPr>
          <a:xfrm rot="16200000" flipV="1">
            <a:off x="441325" y="5915025"/>
            <a:ext cx="501650" cy="1384300"/>
          </a:xfrm>
          <a:prstGeom prst="rtTriangle">
            <a:avLst/>
          </a:prstGeom>
          <a:solidFill>
            <a:srgbClr val="0954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Triangle 5">
            <a:extLst>
              <a:ext uri="{FF2B5EF4-FFF2-40B4-BE49-F238E27FC236}">
                <a16:creationId xmlns:a16="http://schemas.microsoft.com/office/drawing/2014/main" id="{BB377673-F9E9-E6F4-975F-101C0AF508A8}"/>
              </a:ext>
            </a:extLst>
          </p:cNvPr>
          <p:cNvSpPr/>
          <p:nvPr userDrawn="1"/>
        </p:nvSpPr>
        <p:spPr>
          <a:xfrm rot="10800000" flipH="1" flipV="1">
            <a:off x="1604" y="4987186"/>
            <a:ext cx="493696" cy="1891907"/>
          </a:xfrm>
          <a:prstGeom prst="rtTriangle">
            <a:avLst/>
          </a:prstGeom>
          <a:solidFill>
            <a:srgbClr val="0954A3">
              <a:alpha val="3882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208433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5DD50305-B0F0-5FBB-CE41-B2417CAB6884}"/>
              </a:ext>
            </a:extLst>
          </p:cNvPr>
          <p:cNvSpPr>
            <a:spLocks noGrp="1"/>
          </p:cNvSpPr>
          <p:nvPr>
            <p:ph type="dt" sz="half" idx="10"/>
          </p:nvPr>
        </p:nvSpPr>
        <p:spPr/>
        <p:txBody>
          <a:bodyPr/>
          <a:lstStyle/>
          <a:p>
            <a:fld id="{E766C9EE-896C-44DD-83D6-34FBBD90D761}" type="datetimeFigureOut">
              <a:rPr lang="en-US" smtClean="0"/>
              <a:t>9/11/2024</a:t>
            </a:fld>
            <a:endParaRPr lang="en-US"/>
          </a:p>
        </p:txBody>
      </p:sp>
      <p:sp>
        <p:nvSpPr>
          <p:cNvPr id="4" name="Footer Placeholder 3">
            <a:extLst>
              <a:ext uri="{FF2B5EF4-FFF2-40B4-BE49-F238E27FC236}">
                <a16:creationId xmlns:a16="http://schemas.microsoft.com/office/drawing/2014/main" id="{48C12C70-A05D-2A6F-8683-8AF6E4FC3F8F}"/>
              </a:ext>
            </a:extLst>
          </p:cNvPr>
          <p:cNvSpPr>
            <a:spLocks noGrp="1"/>
          </p:cNvSpPr>
          <p:nvPr>
            <p:ph type="ftr" sz="quarter" idx="11"/>
          </p:nvPr>
        </p:nvSpPr>
        <p:spPr/>
        <p:txBody>
          <a:bodyPr/>
          <a:lstStyle/>
          <a:p>
            <a:endParaRPr lang="en-US"/>
          </a:p>
        </p:txBody>
      </p:sp>
      <p:sp>
        <p:nvSpPr>
          <p:cNvPr id="8" name="Picture Placeholder 3">
            <a:extLst>
              <a:ext uri="{FF2B5EF4-FFF2-40B4-BE49-F238E27FC236}">
                <a16:creationId xmlns:a16="http://schemas.microsoft.com/office/drawing/2014/main" id="{0F9001DE-C6F3-FD49-3085-D6C678417F9B}"/>
              </a:ext>
            </a:extLst>
          </p:cNvPr>
          <p:cNvSpPr>
            <a:spLocks noGrp="1"/>
          </p:cNvSpPr>
          <p:nvPr>
            <p:ph type="pic" sz="quarter" idx="13"/>
          </p:nvPr>
        </p:nvSpPr>
        <p:spPr>
          <a:xfrm>
            <a:off x="1317188" y="904314"/>
            <a:ext cx="9557621" cy="5025839"/>
          </a:xfrm>
        </p:spPr>
        <p:txBody>
          <a:bodyPr/>
          <a:lstStyle/>
          <a:p>
            <a:r>
              <a:rPr lang="en-US"/>
              <a:t>Click icon to add picture</a:t>
            </a:r>
          </a:p>
        </p:txBody>
      </p:sp>
      <p:sp>
        <p:nvSpPr>
          <p:cNvPr id="5" name="Slide Number Placeholder 4">
            <a:extLst>
              <a:ext uri="{FF2B5EF4-FFF2-40B4-BE49-F238E27FC236}">
                <a16:creationId xmlns:a16="http://schemas.microsoft.com/office/drawing/2014/main" id="{D83A16E0-8BF0-4A75-7439-CEECAA5C9048}"/>
              </a:ext>
            </a:extLst>
          </p:cNvPr>
          <p:cNvSpPr>
            <a:spLocks noGrp="1"/>
          </p:cNvSpPr>
          <p:nvPr>
            <p:ph type="sldNum" sz="quarter" idx="12"/>
          </p:nvPr>
        </p:nvSpPr>
        <p:spPr/>
        <p:txBody>
          <a:bodyPr/>
          <a:lstStyle/>
          <a:p>
            <a:fld id="{A059C2A0-FAD9-4D6B-85D7-F5D7523E0A6A}" type="slidenum">
              <a:rPr lang="en-US" smtClean="0"/>
              <a:t>‹#›</a:t>
            </a:fld>
            <a:endParaRPr lang="en-US"/>
          </a:p>
        </p:txBody>
      </p:sp>
    </p:spTree>
    <p:extLst>
      <p:ext uri="{BB962C8B-B14F-4D97-AF65-F5344CB8AC3E}">
        <p14:creationId xmlns:p14="http://schemas.microsoft.com/office/powerpoint/2010/main" val="36225743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C0F2F-2B96-71DB-086F-5D8C9D30D44B}"/>
              </a:ext>
            </a:extLst>
          </p:cNvPr>
          <p:cNvSpPr>
            <a:spLocks noGrp="1"/>
          </p:cNvSpPr>
          <p:nvPr>
            <p:ph type="title"/>
          </p:nvPr>
        </p:nvSpPr>
        <p:spPr>
          <a:xfrm>
            <a:off x="1796143" y="1278506"/>
            <a:ext cx="8083163" cy="1325563"/>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D50305-B0F0-5FBB-CE41-B2417CAB6884}"/>
              </a:ext>
            </a:extLst>
          </p:cNvPr>
          <p:cNvSpPr>
            <a:spLocks noGrp="1"/>
          </p:cNvSpPr>
          <p:nvPr>
            <p:ph type="dt" sz="half" idx="10"/>
          </p:nvPr>
        </p:nvSpPr>
        <p:spPr/>
        <p:txBody>
          <a:bodyPr/>
          <a:lstStyle/>
          <a:p>
            <a:fld id="{E766C9EE-896C-44DD-83D6-34FBBD90D761}" type="datetimeFigureOut">
              <a:rPr lang="en-US" smtClean="0"/>
              <a:t>9/11/2024</a:t>
            </a:fld>
            <a:endParaRPr lang="en-US"/>
          </a:p>
        </p:txBody>
      </p:sp>
      <p:sp>
        <p:nvSpPr>
          <p:cNvPr id="4" name="Footer Placeholder 3">
            <a:extLst>
              <a:ext uri="{FF2B5EF4-FFF2-40B4-BE49-F238E27FC236}">
                <a16:creationId xmlns:a16="http://schemas.microsoft.com/office/drawing/2014/main" id="{48C12C70-A05D-2A6F-8683-8AF6E4FC3F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83A16E0-8BF0-4A75-7439-CEECAA5C9048}"/>
              </a:ext>
            </a:extLst>
          </p:cNvPr>
          <p:cNvSpPr>
            <a:spLocks noGrp="1"/>
          </p:cNvSpPr>
          <p:nvPr>
            <p:ph type="sldNum" sz="quarter" idx="12"/>
          </p:nvPr>
        </p:nvSpPr>
        <p:spPr/>
        <p:txBody>
          <a:bodyPr/>
          <a:lstStyle/>
          <a:p>
            <a:fld id="{A059C2A0-FAD9-4D6B-85D7-F5D7523E0A6A}" type="slidenum">
              <a:rPr lang="en-US" smtClean="0"/>
              <a:t>‹#›</a:t>
            </a:fld>
            <a:endParaRPr lang="en-US"/>
          </a:p>
        </p:txBody>
      </p:sp>
      <p:sp>
        <p:nvSpPr>
          <p:cNvPr id="8" name="Content Placeholder 2">
            <a:extLst>
              <a:ext uri="{FF2B5EF4-FFF2-40B4-BE49-F238E27FC236}">
                <a16:creationId xmlns:a16="http://schemas.microsoft.com/office/drawing/2014/main" id="{E07D58F5-1E16-EF12-5DF5-CDECA625B868}"/>
              </a:ext>
            </a:extLst>
          </p:cNvPr>
          <p:cNvSpPr>
            <a:spLocks noGrp="1"/>
          </p:cNvSpPr>
          <p:nvPr>
            <p:ph sz="half" idx="1"/>
          </p:nvPr>
        </p:nvSpPr>
        <p:spPr>
          <a:xfrm>
            <a:off x="1796143" y="2157984"/>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2" name="Content Placeholder 2">
            <a:extLst>
              <a:ext uri="{FF2B5EF4-FFF2-40B4-BE49-F238E27FC236}">
                <a16:creationId xmlns:a16="http://schemas.microsoft.com/office/drawing/2014/main" id="{93EF4EAF-F45D-CD9F-541C-DE7612EC6CC9}"/>
              </a:ext>
            </a:extLst>
          </p:cNvPr>
          <p:cNvSpPr>
            <a:spLocks noGrp="1"/>
          </p:cNvSpPr>
          <p:nvPr>
            <p:ph sz="half" idx="13"/>
          </p:nvPr>
        </p:nvSpPr>
        <p:spPr>
          <a:xfrm>
            <a:off x="1796143" y="3097095"/>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5" name="Content Placeholder 2">
            <a:extLst>
              <a:ext uri="{FF2B5EF4-FFF2-40B4-BE49-F238E27FC236}">
                <a16:creationId xmlns:a16="http://schemas.microsoft.com/office/drawing/2014/main" id="{363A30B4-7514-1919-7D78-EF04FD7A6EBE}"/>
              </a:ext>
            </a:extLst>
          </p:cNvPr>
          <p:cNvSpPr>
            <a:spLocks noGrp="1"/>
          </p:cNvSpPr>
          <p:nvPr>
            <p:ph sz="half" idx="14"/>
          </p:nvPr>
        </p:nvSpPr>
        <p:spPr>
          <a:xfrm>
            <a:off x="1796143" y="4102439"/>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
        <p:nvSpPr>
          <p:cNvPr id="18" name="Content Placeholder 2">
            <a:extLst>
              <a:ext uri="{FF2B5EF4-FFF2-40B4-BE49-F238E27FC236}">
                <a16:creationId xmlns:a16="http://schemas.microsoft.com/office/drawing/2014/main" id="{ABEC6ED6-D13F-CD1F-22B2-84C30D1318EA}"/>
              </a:ext>
            </a:extLst>
          </p:cNvPr>
          <p:cNvSpPr>
            <a:spLocks noGrp="1"/>
          </p:cNvSpPr>
          <p:nvPr>
            <p:ph sz="half" idx="15"/>
          </p:nvPr>
        </p:nvSpPr>
        <p:spPr>
          <a:xfrm>
            <a:off x="1796143" y="5141686"/>
            <a:ext cx="9513888" cy="571951"/>
          </a:xfrm>
        </p:spPr>
        <p:txBody>
          <a:bodyPr wrap="square">
            <a:spAutoFit/>
          </a:bodyPr>
          <a:lstStyle>
            <a:lvl1pPr marL="0" indent="0">
              <a:buNone/>
              <a:defRPr sz="1600" b="1">
                <a:latin typeface="Arial" panose="020B0604020202020204" pitchFamily="34" charset="0"/>
                <a:cs typeface="Arial" panose="020B0604020202020204" pitchFamily="34" charset="0"/>
              </a:defRPr>
            </a:lvl1pPr>
            <a:lvl2pPr marL="457200" indent="0">
              <a:buNone/>
              <a:defRPr sz="1400" b="0" baseline="0">
                <a:latin typeface="Arial" panose="020B0604020202020204" pitchFamily="34" charset="0"/>
              </a:defRPr>
            </a:lvl2pPr>
            <a:lvl3pPr marL="914400" indent="0">
              <a:buNone/>
              <a:defRPr sz="1200"/>
            </a:lvl3pPr>
            <a:lvl4pPr marL="1371600" indent="0">
              <a:buNone/>
              <a:defRPr sz="1000"/>
            </a:lvl4pPr>
            <a:lvl5pPr>
              <a:defRPr sz="1000"/>
            </a:lvl5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34433750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Chapter_A">
    <p:bg>
      <p:bgPr>
        <a:solidFill>
          <a:srgbClr val="333F48"/>
        </a:solidFill>
        <a:effectLst/>
      </p:bgPr>
    </p:bg>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1202B855-B679-C54F-A8AF-986A75EB8FFA}"/>
              </a:ext>
            </a:extLst>
          </p:cNvPr>
          <p:cNvSpPr>
            <a:spLocks noGrp="1"/>
          </p:cNvSpPr>
          <p:nvPr>
            <p:ph type="title"/>
          </p:nvPr>
        </p:nvSpPr>
        <p:spPr>
          <a:xfrm>
            <a:off x="762000" y="2806351"/>
            <a:ext cx="10656888" cy="701731"/>
          </a:xfrm>
        </p:spPr>
        <p:txBody>
          <a:bodyPr>
            <a:spAutoFit/>
          </a:bodyPr>
          <a:lstStyle>
            <a:lvl1pPr>
              <a:defRPr sz="4400">
                <a:solidFill>
                  <a:schemeClr val="bg1"/>
                </a:solidFill>
                <a:latin typeface="Museo Sans 700" panose="02000000000000000000" pitchFamily="50" charset="0"/>
              </a:defRPr>
            </a:lvl1pPr>
          </a:lstStyle>
          <a:p>
            <a:r>
              <a:rPr lang="en-US"/>
              <a:t>Click to edit Master title style</a:t>
            </a:r>
          </a:p>
        </p:txBody>
      </p:sp>
      <p:cxnSp>
        <p:nvCxnSpPr>
          <p:cNvPr id="11" name="Straight Connector 10">
            <a:extLst>
              <a:ext uri="{FF2B5EF4-FFF2-40B4-BE49-F238E27FC236}">
                <a16:creationId xmlns:a16="http://schemas.microsoft.com/office/drawing/2014/main" id="{179DCB49-1119-AB04-CE7A-690542788994}"/>
              </a:ext>
            </a:extLst>
          </p:cNvPr>
          <p:cNvCxnSpPr>
            <a:cxnSpLocks/>
          </p:cNvCxnSpPr>
          <p:nvPr userDrawn="1"/>
        </p:nvCxnSpPr>
        <p:spPr>
          <a:xfrm>
            <a:off x="918303" y="3723784"/>
            <a:ext cx="2312752" cy="0"/>
          </a:xfrm>
          <a:prstGeom prst="line">
            <a:avLst/>
          </a:prstGeom>
          <a:ln w="28575">
            <a:solidFill>
              <a:srgbClr val="629CF5"/>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08A29C70-0978-595F-72C4-75816B4A4FFA}"/>
              </a:ext>
            </a:extLst>
          </p:cNvPr>
          <p:cNvSpPr txBox="1"/>
          <p:nvPr userDrawn="1"/>
        </p:nvSpPr>
        <p:spPr>
          <a:xfrm>
            <a:off x="5128872" y="6245570"/>
            <a:ext cx="1923143" cy="215444"/>
          </a:xfrm>
          <a:prstGeom prst="rect">
            <a:avLst/>
          </a:prstGeom>
          <a:noFill/>
        </p:spPr>
        <p:txBody>
          <a:bodyPr wrap="square" rtlCol="0">
            <a:spAutoFit/>
          </a:bodyPr>
          <a:lstStyle/>
          <a:p>
            <a:pPr algn="ctr"/>
            <a:r>
              <a:rPr lang="en-US" sz="800" spc="100" baseline="0">
                <a:solidFill>
                  <a:schemeClr val="bg1"/>
                </a:solidFill>
                <a:latin typeface="Museo Sans 500" panose="02000000000000000000" pitchFamily="2" charset="77"/>
              </a:rPr>
              <a:t>WORKDAY TRAINING</a:t>
            </a:r>
          </a:p>
        </p:txBody>
      </p:sp>
      <p:sp>
        <p:nvSpPr>
          <p:cNvPr id="9" name="Slide Number Placeholder 5">
            <a:extLst>
              <a:ext uri="{FF2B5EF4-FFF2-40B4-BE49-F238E27FC236}">
                <a16:creationId xmlns:a16="http://schemas.microsoft.com/office/drawing/2014/main" id="{519963ED-A7E0-3D52-656C-3C7B103EC18F}"/>
              </a:ext>
            </a:extLst>
          </p:cNvPr>
          <p:cNvSpPr>
            <a:spLocks noGrp="1"/>
          </p:cNvSpPr>
          <p:nvPr>
            <p:ph type="sldNum" sz="quarter" idx="13"/>
          </p:nvPr>
        </p:nvSpPr>
        <p:spPr>
          <a:xfrm>
            <a:off x="9616440" y="6353292"/>
            <a:ext cx="1737360" cy="365760"/>
          </a:xfrm>
          <a:prstGeom prst="rect">
            <a:avLst/>
          </a:prstGeom>
        </p:spPr>
        <p:txBody>
          <a:bodyPr/>
          <a:lstStyle>
            <a:lvl1pPr algn="r">
              <a:defRPr>
                <a:solidFill>
                  <a:schemeClr val="tx1"/>
                </a:solidFill>
              </a:defRPr>
            </a:lvl1pPr>
          </a:lstStyle>
          <a:p>
            <a:fld id="{ADFC2C53-47F1-440E-85A6-465CE21762CB}" type="slidenum">
              <a:rPr lang="en-US" smtClean="0"/>
              <a:pPr/>
              <a:t>‹#›</a:t>
            </a:fld>
            <a:endParaRPr lang="en-US"/>
          </a:p>
        </p:txBody>
      </p:sp>
    </p:spTree>
    <p:extLst>
      <p:ext uri="{BB962C8B-B14F-4D97-AF65-F5344CB8AC3E}">
        <p14:creationId xmlns:p14="http://schemas.microsoft.com/office/powerpoint/2010/main" val="952289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48D2B0-55A8-B568-DB56-99BC7CB96C11}"/>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76A8D0A4-432E-8BB7-9778-E08EB53CE74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18E0F10-CD35-D450-6B45-6723D45573C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B87C6FD-6C92-CD59-DE9C-2249B630D2BD}"/>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6" name="Footer Placeholder 5">
            <a:extLst>
              <a:ext uri="{FF2B5EF4-FFF2-40B4-BE49-F238E27FC236}">
                <a16:creationId xmlns:a16="http://schemas.microsoft.com/office/drawing/2014/main" id="{D5230BFB-C0B2-F619-B71E-1EBC1618C2D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42775F1-4C4C-A2DE-A918-7F6F6884C966}"/>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5299884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10986-78D9-212A-6967-4410106B2A9D}"/>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4D26FB9E-2293-3FDF-0831-8727E3AF7FA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353F6A-46C3-8ED8-9528-051A8768E08C}"/>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9BA3489-95AA-790E-7892-24C80583FD9A}"/>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61E30B4-6DD8-247D-7FB0-09F33471846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A27FD58-DBDB-C85A-13E9-A8D7975CF0A5}"/>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8" name="Footer Placeholder 7">
            <a:extLst>
              <a:ext uri="{FF2B5EF4-FFF2-40B4-BE49-F238E27FC236}">
                <a16:creationId xmlns:a16="http://schemas.microsoft.com/office/drawing/2014/main" id="{BEAB49BF-9009-BA8E-CDD2-772FCD38F18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4203B1D-01ED-FD8F-2C6C-370423F501CD}"/>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22180523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0A540D-5B56-AB3F-FBDE-DF43AE640249}"/>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C9934FA7-465B-A8CD-ADA4-5B4416492C1A}"/>
              </a:ext>
            </a:extLst>
          </p:cNvPr>
          <p:cNvSpPr>
            <a:spLocks noGrp="1"/>
          </p:cNvSpPr>
          <p:nvPr>
            <p:ph type="dt" sz="half" idx="10"/>
          </p:nvPr>
        </p:nvSpPr>
        <p:spPr>
          <a:xfrm>
            <a:off x="838200" y="6356350"/>
            <a:ext cx="2743200" cy="365125"/>
          </a:xfrm>
          <a:prstGeom prst="rect">
            <a:avLst/>
          </a:prstGeom>
        </p:spPr>
        <p:txBody>
          <a:bodyPr/>
          <a:lstStyle/>
          <a:p>
            <a:fld id="{BA24788C-9B0D-B248-8EFF-6F1D1137914F}" type="datetimeFigureOut">
              <a:rPr lang="en-US" smtClean="0"/>
              <a:t>9/11/2024</a:t>
            </a:fld>
            <a:endParaRPr lang="en-US"/>
          </a:p>
        </p:txBody>
      </p:sp>
      <p:sp>
        <p:nvSpPr>
          <p:cNvPr id="4" name="Footer Placeholder 3">
            <a:extLst>
              <a:ext uri="{FF2B5EF4-FFF2-40B4-BE49-F238E27FC236}">
                <a16:creationId xmlns:a16="http://schemas.microsoft.com/office/drawing/2014/main" id="{007DE752-F9CB-E303-A48B-DDED77FBAD0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F445FE72-EA0F-1508-56D6-C8D54F1B756F}"/>
              </a:ext>
            </a:extLst>
          </p:cNvPr>
          <p:cNvSpPr>
            <a:spLocks noGrp="1"/>
          </p:cNvSpPr>
          <p:nvPr>
            <p:ph type="sldNum" sz="quarter" idx="12"/>
          </p:nvPr>
        </p:nvSpPr>
        <p:spPr>
          <a:xfrm>
            <a:off x="8610600" y="6356350"/>
            <a:ext cx="2743200" cy="365125"/>
          </a:xfrm>
          <a:prstGeom prst="rect">
            <a:avLst/>
          </a:prstGeom>
        </p:spPr>
        <p:txBody>
          <a:bodyPr/>
          <a:lstStyle/>
          <a:p>
            <a:fld id="{F149F9BE-0ADB-B84C-8FEC-C61A6ABF0DD1}" type="slidenum">
              <a:rPr lang="en-US" smtClean="0"/>
              <a:t>‹#›</a:t>
            </a:fld>
            <a:endParaRPr lang="en-US"/>
          </a:p>
        </p:txBody>
      </p:sp>
    </p:spTree>
    <p:extLst>
      <p:ext uri="{BB962C8B-B14F-4D97-AF65-F5344CB8AC3E}">
        <p14:creationId xmlns:p14="http://schemas.microsoft.com/office/powerpoint/2010/main" val="604149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slideLayout" Target="../slideLayouts/slideLayout25.xml"/><Relationship Id="rId7" Type="http://schemas.openxmlformats.org/officeDocument/2006/relationships/image" Target="../media/image12.png"/><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0.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5.xml"/><Relationship Id="rId2" Type="http://schemas.openxmlformats.org/officeDocument/2006/relationships/slideLayout" Target="../slideLayouts/slideLayout27.xml"/><Relationship Id="rId16" Type="http://schemas.openxmlformats.org/officeDocument/2006/relationships/image" Target="../media/image15.sv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image" Target="../media/image14.png"/><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image" Target="../media/image11.sv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slideLayout" Target="../slideLayouts/slideLayout39.xml"/><Relationship Id="rId7" Type="http://schemas.openxmlformats.org/officeDocument/2006/relationships/image" Target="../media/image14.png"/><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image" Target="../media/image21.svg"/><Relationship Id="rId5" Type="http://schemas.openxmlformats.org/officeDocument/2006/relationships/image" Target="../media/image10.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theme" Target="../theme/theme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image" Target="../media/image15.svg"/><Relationship Id="rId2" Type="http://schemas.openxmlformats.org/officeDocument/2006/relationships/slideLayout" Target="../slideLayouts/slideLayout41.xml"/><Relationship Id="rId16" Type="http://schemas.openxmlformats.org/officeDocument/2006/relationships/image" Target="../media/image14.png"/><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image" Target="../media/image11.svg"/><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image" Target="../media/image10.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slideLayout" Target="../slideLayouts/slideLayout64.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slideLayout" Target="../slideLayouts/slideLayout63.xml"/><Relationship Id="rId2" Type="http://schemas.openxmlformats.org/officeDocument/2006/relationships/slideLayout" Target="../slideLayouts/slideLayout53.xml"/><Relationship Id="rId16" Type="http://schemas.openxmlformats.org/officeDocument/2006/relationships/theme" Target="../theme/theme8.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5" Type="http://schemas.openxmlformats.org/officeDocument/2006/relationships/slideLayout" Target="../slideLayouts/slideLayout6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 Id="rId14"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0F4893"/>
            </a:gs>
            <a:gs pos="69000">
              <a:srgbClr val="123057"/>
            </a:gs>
          </a:gsLst>
          <a:lin ang="18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FF3BD09-69CA-1053-5B58-6B6ACBD54938}"/>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74A38C72-912A-F043-3A40-521F3C3570CF}"/>
              </a:ext>
            </a:extLst>
          </p:cNvPr>
          <p:cNvGrpSpPr/>
          <p:nvPr userDrawn="1"/>
        </p:nvGrpSpPr>
        <p:grpSpPr>
          <a:xfrm>
            <a:off x="0" y="-994778"/>
            <a:ext cx="1916482" cy="706867"/>
            <a:chOff x="0" y="-1169220"/>
            <a:chExt cx="2830929" cy="1044147"/>
          </a:xfrm>
        </p:grpSpPr>
        <p:sp>
          <p:nvSpPr>
            <p:cNvPr id="6" name="Rectangle 5">
              <a:extLst>
                <a:ext uri="{FF2B5EF4-FFF2-40B4-BE49-F238E27FC236}">
                  <a16:creationId xmlns:a16="http://schemas.microsoft.com/office/drawing/2014/main" id="{85259275-1218-48A4-3021-BE47319A5424}"/>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CF897DE-C1C6-272A-37AF-4C5FBE352B0C}"/>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5DB52DF-1F84-051B-0256-46570D2D284E}"/>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4743B22-F239-83F8-29C2-6F0EE2A34B48}"/>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8994EB-3A4E-5D92-2C8C-0A9005DEB572}"/>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B62ACE3-9487-11B4-21DD-EEFE23EE6E9D}"/>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58A5DE2-5C81-B70F-9A56-1404D8473E29}"/>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8CE121A-529E-B103-7B70-7958FCE6F644}"/>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Rounded Rectangle 18">
            <a:extLst>
              <a:ext uri="{FF2B5EF4-FFF2-40B4-BE49-F238E27FC236}">
                <a16:creationId xmlns:a16="http://schemas.microsoft.com/office/drawing/2014/main" id="{A765DDE3-0C85-D70C-EBD1-F1BF5B4F7FC3}"/>
              </a:ext>
            </a:extLst>
          </p:cNvPr>
          <p:cNvSpPr/>
          <p:nvPr userDrawn="1"/>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a:extLst>
              <a:ext uri="{FF2B5EF4-FFF2-40B4-BE49-F238E27FC236}">
                <a16:creationId xmlns:a16="http://schemas.microsoft.com/office/drawing/2014/main" id="{F20F5F35-DF0B-10E1-AA29-17BDE173C8C1}"/>
              </a:ext>
            </a:extLst>
          </p:cNvPr>
          <p:cNvSpPr/>
          <p:nvPr userDrawn="1"/>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5589770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799" r:id="rId15"/>
    <p:sldLayoutId id="214748381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3487271" y="46887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dirty="0"/>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AB09BF3E-2ED2-EEFD-57E6-80A4C62DC7B3}"/>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02289" y="642335"/>
            <a:ext cx="1968497" cy="902228"/>
          </a:xfrm>
          <a:prstGeom prst="rect">
            <a:avLst/>
          </a:prstGeom>
        </p:spPr>
      </p:pic>
      <p:cxnSp>
        <p:nvCxnSpPr>
          <p:cNvPr id="3" name="Straight Connector 2">
            <a:extLst>
              <a:ext uri="{FF2B5EF4-FFF2-40B4-BE49-F238E27FC236}">
                <a16:creationId xmlns:a16="http://schemas.microsoft.com/office/drawing/2014/main" id="{0988D659-E726-5041-8378-09225B1F758D}"/>
              </a:ext>
            </a:extLst>
          </p:cNvPr>
          <p:cNvCxnSpPr>
            <a:cxnSpLocks/>
          </p:cNvCxnSpPr>
          <p:nvPr userDrawn="1"/>
        </p:nvCxnSpPr>
        <p:spPr>
          <a:xfrm>
            <a:off x="3199942" y="552192"/>
            <a:ext cx="0" cy="1151338"/>
          </a:xfrm>
          <a:prstGeom prst="line">
            <a:avLst/>
          </a:prstGeom>
          <a:ln w="12700">
            <a:solidFill>
              <a:srgbClr val="629CF5">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83932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3487271" y="46887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87A03ED6-5F30-4D0C-B717-5CC0F2921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dirty="0"/>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pic>
        <p:nvPicPr>
          <p:cNvPr id="9" name="Graphic 8">
            <a:extLst>
              <a:ext uri="{FF2B5EF4-FFF2-40B4-BE49-F238E27FC236}">
                <a16:creationId xmlns:a16="http://schemas.microsoft.com/office/drawing/2014/main" id="{A4C86625-C80C-C4B6-BC31-9F880A28495A}"/>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802289" y="628332"/>
            <a:ext cx="1968500" cy="901700"/>
          </a:xfrm>
          <a:prstGeom prst="rect">
            <a:avLst/>
          </a:prstGeom>
        </p:spPr>
      </p:pic>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8CD3F56C-67C4-E605-0B34-A17B99B73FB5}"/>
              </a:ext>
            </a:extLst>
          </p:cNvPr>
          <p:cNvCxnSpPr>
            <a:cxnSpLocks/>
          </p:cNvCxnSpPr>
          <p:nvPr userDrawn="1"/>
        </p:nvCxnSpPr>
        <p:spPr>
          <a:xfrm>
            <a:off x="3199942" y="552192"/>
            <a:ext cx="0" cy="1151338"/>
          </a:xfrm>
          <a:prstGeom prst="line">
            <a:avLst/>
          </a:prstGeom>
          <a:ln w="12700">
            <a:solidFill>
              <a:srgbClr val="E2EE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075128"/>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a:gsLst>
            <a:gs pos="0">
              <a:srgbClr val="214292"/>
            </a:gs>
            <a:gs pos="100000">
              <a:srgbClr val="123057"/>
            </a:gs>
          </a:gsLst>
          <a:lin ang="2700000" scaled="1"/>
        </a:gra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3487271" y="468872"/>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dirty="0"/>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dirty="0"/>
          </a:p>
        </p:txBody>
      </p:sp>
      <p:pic>
        <p:nvPicPr>
          <p:cNvPr id="6" name="Graphic 5">
            <a:extLst>
              <a:ext uri="{FF2B5EF4-FFF2-40B4-BE49-F238E27FC236}">
                <a16:creationId xmlns:a16="http://schemas.microsoft.com/office/drawing/2014/main" id="{B7C518E5-D5E3-C346-9937-D6B0D27B1EAD}"/>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t="13244" r="38126" b="23461"/>
          <a:stretch/>
        </p:blipFill>
        <p:spPr>
          <a:xfrm>
            <a:off x="5746985" y="0"/>
            <a:ext cx="6445016" cy="6858000"/>
          </a:xfrm>
          <a:prstGeom prst="rect">
            <a:avLst/>
          </a:prstGeom>
        </p:spPr>
      </p:pic>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a:extLst>
              <a:ext uri="{FF2B5EF4-FFF2-40B4-BE49-F238E27FC236}">
                <a16:creationId xmlns:a16="http://schemas.microsoft.com/office/drawing/2014/main" id="{AB09BF3E-2ED2-EEFD-57E6-80A4C62DC7B3}"/>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02289" y="642335"/>
            <a:ext cx="1968497" cy="902228"/>
          </a:xfrm>
          <a:prstGeom prst="rect">
            <a:avLst/>
          </a:prstGeom>
        </p:spPr>
      </p:pic>
      <p:cxnSp>
        <p:nvCxnSpPr>
          <p:cNvPr id="13" name="Straight Connector 12">
            <a:extLst>
              <a:ext uri="{FF2B5EF4-FFF2-40B4-BE49-F238E27FC236}">
                <a16:creationId xmlns:a16="http://schemas.microsoft.com/office/drawing/2014/main" id="{B54E8D0C-5DEF-BD24-8C94-FD68E0DF1726}"/>
              </a:ext>
            </a:extLst>
          </p:cNvPr>
          <p:cNvCxnSpPr>
            <a:cxnSpLocks/>
          </p:cNvCxnSpPr>
          <p:nvPr userDrawn="1"/>
        </p:nvCxnSpPr>
        <p:spPr>
          <a:xfrm>
            <a:off x="3199942" y="552192"/>
            <a:ext cx="0" cy="1151338"/>
          </a:xfrm>
          <a:prstGeom prst="line">
            <a:avLst/>
          </a:prstGeom>
          <a:ln w="12700">
            <a:solidFill>
              <a:srgbClr val="629CF5">
                <a:alpha val="5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16711640"/>
      </p:ext>
    </p:extLst>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53F04CC-81B3-8359-D21F-2060C3B27B39}"/>
              </a:ext>
            </a:extLst>
          </p:cNvPr>
          <p:cNvPicPr>
            <a:picLocks noChangeAspect="1"/>
          </p:cNvPicPr>
          <p:nvPr userDrawn="1"/>
        </p:nvPicPr>
        <p:blipFill rotWithShape="1">
          <a:blip r:embed="rId13" cstate="screen">
            <a:extLst>
              <a:ext uri="{28A0092B-C50C-407E-A947-70E740481C1C}">
                <a14:useLocalDpi xmlns:a14="http://schemas.microsoft.com/office/drawing/2010/main"/>
              </a:ext>
              <a:ext uri="{96DAC541-7B7A-43D3-8B79-37D633B846F1}">
                <asvg:svgBlip xmlns:asvg="http://schemas.microsoft.com/office/drawing/2016/SVG/main" r:embed="rId14"/>
              </a:ext>
            </a:extLst>
          </a:blip>
          <a:srcRect t="13244" r="38126" b="23461"/>
          <a:stretch/>
        </p:blipFill>
        <p:spPr>
          <a:xfrm>
            <a:off x="5746985" y="0"/>
            <a:ext cx="6445016" cy="6858000"/>
          </a:xfrm>
          <a:prstGeom prst="rect">
            <a:avLst/>
          </a:prstGeom>
        </p:spPr>
      </p:pic>
      <p:pic>
        <p:nvPicPr>
          <p:cNvPr id="13" name="Graphic 12">
            <a:extLst>
              <a:ext uri="{FF2B5EF4-FFF2-40B4-BE49-F238E27FC236}">
                <a16:creationId xmlns:a16="http://schemas.microsoft.com/office/drawing/2014/main" id="{8C85C438-3F3D-B98B-45EB-DAB9BDC8EB94}"/>
              </a:ext>
            </a:extLst>
          </p:cNvPr>
          <p:cNvPicPr>
            <a:picLocks noChangeAspect="1"/>
          </p:cNvPicPr>
          <p:nvPr userDrawn="1"/>
        </p:nvPicPr>
        <p:blipFill>
          <a:blip r:embed="rId15">
            <a:extLst>
              <a:ext uri="{96DAC541-7B7A-43D3-8B79-37D633B846F1}">
                <asvg:svgBlip xmlns:asvg="http://schemas.microsoft.com/office/drawing/2016/SVG/main" r:embed="rId16"/>
              </a:ext>
            </a:extLst>
          </a:blip>
          <a:stretch>
            <a:fillRect/>
          </a:stretch>
        </p:blipFill>
        <p:spPr>
          <a:xfrm>
            <a:off x="802289" y="628332"/>
            <a:ext cx="1968500" cy="901700"/>
          </a:xfrm>
          <a:prstGeom prst="rect">
            <a:avLst/>
          </a:prstGeom>
        </p:spPr>
      </p:pic>
      <p:sp>
        <p:nvSpPr>
          <p:cNvPr id="14" name="Rectangle 13">
            <a:extLst>
              <a:ext uri="{FF2B5EF4-FFF2-40B4-BE49-F238E27FC236}">
                <a16:creationId xmlns:a16="http://schemas.microsoft.com/office/drawing/2014/main" id="{5FF3BD09-69CA-1053-5B58-6B6ACBD54938}"/>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Subtitle 2">
            <a:extLst>
              <a:ext uri="{FF2B5EF4-FFF2-40B4-BE49-F238E27FC236}">
                <a16:creationId xmlns:a16="http://schemas.microsoft.com/office/drawing/2014/main" id="{C884D3B3-0720-0834-0C56-3C825205A799}"/>
              </a:ext>
            </a:extLst>
          </p:cNvPr>
          <p:cNvSpPr txBox="1">
            <a:spLocks/>
          </p:cNvSpPr>
          <p:nvPr userDrawn="1"/>
        </p:nvSpPr>
        <p:spPr>
          <a:xfrm>
            <a:off x="190758" y="6370913"/>
            <a:ext cx="6389148" cy="52552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900" spc="300" dirty="0">
                <a:solidFill>
                  <a:srgbClr val="629CF5"/>
                </a:solidFill>
                <a:latin typeface="Arial Narrow" panose="020B0604020202020204" pitchFamily="34" charset="0"/>
                <a:cs typeface="Arial Narrow" panose="020B0604020202020204" pitchFamily="34" charset="0"/>
              </a:rPr>
              <a:t>EVENT NAME GOES HERE / PRESENTATION TOPIC / PRESENTER NAME</a:t>
            </a:r>
          </a:p>
        </p:txBody>
      </p:sp>
      <p:sp>
        <p:nvSpPr>
          <p:cNvPr id="17" name="Slide Number Placeholder 5">
            <a:extLst>
              <a:ext uri="{FF2B5EF4-FFF2-40B4-BE49-F238E27FC236}">
                <a16:creationId xmlns:a16="http://schemas.microsoft.com/office/drawing/2014/main" id="{46BDDF6D-9F5E-183B-CED9-90F7D0A467FF}"/>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grpSp>
        <p:nvGrpSpPr>
          <p:cNvPr id="18" name="Group 17">
            <a:extLst>
              <a:ext uri="{FF2B5EF4-FFF2-40B4-BE49-F238E27FC236}">
                <a16:creationId xmlns:a16="http://schemas.microsoft.com/office/drawing/2014/main" id="{6D13134D-9C57-87C1-2E89-ED3B396550CC}"/>
              </a:ext>
            </a:extLst>
          </p:cNvPr>
          <p:cNvGrpSpPr/>
          <p:nvPr userDrawn="1"/>
        </p:nvGrpSpPr>
        <p:grpSpPr>
          <a:xfrm>
            <a:off x="0" y="-994778"/>
            <a:ext cx="1916482" cy="706867"/>
            <a:chOff x="0" y="-1169220"/>
            <a:chExt cx="2830929" cy="1044147"/>
          </a:xfrm>
        </p:grpSpPr>
        <p:sp>
          <p:nvSpPr>
            <p:cNvPr id="19" name="Rectangle 18">
              <a:extLst>
                <a:ext uri="{FF2B5EF4-FFF2-40B4-BE49-F238E27FC236}">
                  <a16:creationId xmlns:a16="http://schemas.microsoft.com/office/drawing/2014/main" id="{F95EDEC6-9B18-1E11-9E6D-34357556EDAA}"/>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D313C0-2DB9-2366-E8A6-D811EF0C156B}"/>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988614-2B50-34A5-2853-2C4E9C281560}"/>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03A335-9D15-5E1E-1F75-4A55B97120F7}"/>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8A89A7-4ADF-3EA9-2C6D-4B72ADEBD28B}"/>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D175BA-BF60-DFE9-3319-49783DB1EA42}"/>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E276E9F-B2C4-B45D-64D6-1C683CD31960}"/>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567138-A353-5E11-FA88-F5DFCEB37D0C}"/>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9BB874D1-B93F-B0BC-F1B5-33EB9DB1AF0E}"/>
              </a:ext>
            </a:extLst>
          </p:cNvPr>
          <p:cNvSpPr/>
          <p:nvPr userDrawn="1"/>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DDD6D3-46E9-EBFF-9F7A-725D3CCBE974}"/>
              </a:ext>
            </a:extLst>
          </p:cNvPr>
          <p:cNvSpPr/>
          <p:nvPr userDrawn="1"/>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40369907"/>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6333E-C309-40BE-9E51-EE5C002F2CA6}"/>
              </a:ext>
            </a:extLst>
          </p:cNvPr>
          <p:cNvSpPr>
            <a:spLocks noGrp="1"/>
          </p:cNvSpPr>
          <p:nvPr>
            <p:ph type="title"/>
          </p:nvPr>
        </p:nvSpPr>
        <p:spPr>
          <a:xfrm>
            <a:off x="2096219" y="468872"/>
            <a:ext cx="10713119"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7A03ED6-5F30-4D0C-B717-5CC0F29213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C6AC3A-E872-4BCC-9449-FC1CB88167D6}"/>
              </a:ext>
            </a:extLst>
          </p:cNvPr>
          <p:cNvSpPr>
            <a:spLocks noGrp="1"/>
          </p:cNvSpPr>
          <p:nvPr>
            <p:ph type="dt" sz="half" idx="2"/>
          </p:nvPr>
        </p:nvSpPr>
        <p:spPr>
          <a:xfrm>
            <a:off x="246530" y="6356350"/>
            <a:ext cx="3334870" cy="365125"/>
          </a:xfrm>
          <a:prstGeom prst="rect">
            <a:avLst/>
          </a:prstGeom>
        </p:spPr>
        <p:txBody>
          <a:bodyPr vert="horz" lIns="0" tIns="45720" rIns="91440" bIns="45720" rtlCol="0" anchor="ctr"/>
          <a:lstStyle>
            <a:lvl1pPr algn="l">
              <a:defRPr sz="900" spc="300">
                <a:solidFill>
                  <a:srgbClr val="629CF5"/>
                </a:solidFill>
                <a:latin typeface="Arial" panose="020B0604020202020204" pitchFamily="34" charset="0"/>
                <a:cs typeface="Arial" panose="020B0604020202020204" pitchFamily="34" charset="0"/>
              </a:defRPr>
            </a:lvl1pPr>
          </a:lstStyle>
          <a:p>
            <a:fld id="{D454B896-F8EC-4E9E-B1D0-1ADC63328EF5}" type="datetimeFigureOut">
              <a:rPr lang="en-US" smtClean="0"/>
              <a:pPr/>
              <a:t>9/11/2024</a:t>
            </a:fld>
            <a:endParaRPr lang="en-US"/>
          </a:p>
        </p:txBody>
      </p:sp>
      <p:sp>
        <p:nvSpPr>
          <p:cNvPr id="8" name="Slide Number Placeholder 5">
            <a:extLst>
              <a:ext uri="{FF2B5EF4-FFF2-40B4-BE49-F238E27FC236}">
                <a16:creationId xmlns:a16="http://schemas.microsoft.com/office/drawing/2014/main" id="{435845CE-62A6-7549-B1EE-838CB320192D}"/>
              </a:ext>
            </a:extLst>
          </p:cNvPr>
          <p:cNvSpPr>
            <a:spLocks noGrp="1"/>
          </p:cNvSpPr>
          <p:nvPr>
            <p:ph type="sldNum" sz="quarter" idx="4"/>
          </p:nvPr>
        </p:nvSpPr>
        <p:spPr>
          <a:xfrm>
            <a:off x="9202270" y="6472556"/>
            <a:ext cx="2743200" cy="231363"/>
          </a:xfrm>
          <a:prstGeom prst="rect">
            <a:avLst/>
          </a:prstGeom>
        </p:spPr>
        <p:txBody>
          <a:bodyPr anchor="ctr"/>
          <a:lstStyle>
            <a:lvl1pPr algn="r">
              <a:defRPr sz="1050" b="0" i="0">
                <a:solidFill>
                  <a:srgbClr val="214292"/>
                </a:solidFill>
                <a:latin typeface="Arial" panose="020B0604020202020204" pitchFamily="34" charset="0"/>
                <a:cs typeface="Arial" panose="020B0604020202020204" pitchFamily="34" charset="0"/>
              </a:defRPr>
            </a:lvl1pPr>
          </a:lstStyle>
          <a:p>
            <a:fld id="{8317B8E2-B074-4E64-9FA1-7582D2EAE08F}" type="slidenum">
              <a:rPr lang="en-US" smtClean="0"/>
              <a:pPr/>
              <a:t>‹#›</a:t>
            </a:fld>
            <a:endParaRPr lang="en-US"/>
          </a:p>
        </p:txBody>
      </p:sp>
      <p:pic>
        <p:nvPicPr>
          <p:cNvPr id="6" name="Graphic 5">
            <a:extLst>
              <a:ext uri="{FF2B5EF4-FFF2-40B4-BE49-F238E27FC236}">
                <a16:creationId xmlns:a16="http://schemas.microsoft.com/office/drawing/2014/main" id="{B7C518E5-D5E3-C346-9937-D6B0D27B1EAD}"/>
              </a:ext>
            </a:extLst>
          </p:cNvPr>
          <p:cNvPicPr>
            <a:picLocks noChangeAspect="1"/>
          </p:cNvPicPr>
          <p:nvPr userDrawn="1"/>
        </p:nvPicPr>
        <p:blipFill rotWithShape="1">
          <a:blip r:embed="rId5"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l="-10432" t="13243" r="48558" b="36209"/>
          <a:stretch/>
        </p:blipFill>
        <p:spPr>
          <a:xfrm>
            <a:off x="5746985" y="1241659"/>
            <a:ext cx="6445016" cy="5476791"/>
          </a:xfrm>
          <a:prstGeom prst="rect">
            <a:avLst/>
          </a:prstGeom>
        </p:spPr>
      </p:pic>
      <p:pic>
        <p:nvPicPr>
          <p:cNvPr id="9" name="Graphic 8">
            <a:extLst>
              <a:ext uri="{FF2B5EF4-FFF2-40B4-BE49-F238E27FC236}">
                <a16:creationId xmlns:a16="http://schemas.microsoft.com/office/drawing/2014/main" id="{A4C86625-C80C-C4B6-BC31-9F880A28495A}"/>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9556750" y="589682"/>
            <a:ext cx="1968500" cy="901700"/>
          </a:xfrm>
          <a:prstGeom prst="rect">
            <a:avLst/>
          </a:prstGeom>
        </p:spPr>
      </p:pic>
      <p:sp>
        <p:nvSpPr>
          <p:cNvPr id="10" name="Rectangle 9">
            <a:extLst>
              <a:ext uri="{FF2B5EF4-FFF2-40B4-BE49-F238E27FC236}">
                <a16:creationId xmlns:a16="http://schemas.microsoft.com/office/drawing/2014/main" id="{4C38F4D6-AD78-770E-243D-27937856B6A4}"/>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493526"/>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Lst>
  <p:txStyles>
    <p:titleStyle>
      <a:lvl1pPr algn="l" defTabSz="914400" rtl="0" eaLnBrk="1" latinLnBrk="0" hangingPunct="1">
        <a:lnSpc>
          <a:spcPct val="90000"/>
        </a:lnSpc>
        <a:spcBef>
          <a:spcPct val="0"/>
        </a:spcBef>
        <a:buNone/>
        <a:defRPr sz="28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2" name="Graphic 11">
            <a:extLst>
              <a:ext uri="{FF2B5EF4-FFF2-40B4-BE49-F238E27FC236}">
                <a16:creationId xmlns:a16="http://schemas.microsoft.com/office/drawing/2014/main" id="{453F04CC-81B3-8359-D21F-2060C3B27B39}"/>
              </a:ext>
            </a:extLst>
          </p:cNvPr>
          <p:cNvPicPr>
            <a:picLocks noChangeAspect="1"/>
          </p:cNvPicPr>
          <p:nvPr userDrawn="1"/>
        </p:nvPicPr>
        <p:blipFill rotWithShape="1">
          <a:blip r:embed="rId14" cstate="screen">
            <a:extLst>
              <a:ext uri="{28A0092B-C50C-407E-A947-70E740481C1C}">
                <a14:useLocalDpi xmlns:a14="http://schemas.microsoft.com/office/drawing/2010/main"/>
              </a:ext>
              <a:ext uri="{96DAC541-7B7A-43D3-8B79-37D633B846F1}">
                <asvg:svgBlip xmlns:asvg="http://schemas.microsoft.com/office/drawing/2016/SVG/main" r:embed="rId15"/>
              </a:ext>
            </a:extLst>
          </a:blip>
          <a:srcRect t="13244" r="38126" b="23461"/>
          <a:stretch/>
        </p:blipFill>
        <p:spPr>
          <a:xfrm>
            <a:off x="5746985" y="0"/>
            <a:ext cx="6445016" cy="6858000"/>
          </a:xfrm>
          <a:prstGeom prst="rect">
            <a:avLst/>
          </a:prstGeom>
        </p:spPr>
      </p:pic>
      <p:pic>
        <p:nvPicPr>
          <p:cNvPr id="13" name="Graphic 12">
            <a:extLst>
              <a:ext uri="{FF2B5EF4-FFF2-40B4-BE49-F238E27FC236}">
                <a16:creationId xmlns:a16="http://schemas.microsoft.com/office/drawing/2014/main" id="{8C85C438-3F3D-B98B-45EB-DAB9BDC8EB94}"/>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802289" y="628332"/>
            <a:ext cx="1968500" cy="901700"/>
          </a:xfrm>
          <a:prstGeom prst="rect">
            <a:avLst/>
          </a:prstGeom>
        </p:spPr>
      </p:pic>
      <p:sp>
        <p:nvSpPr>
          <p:cNvPr id="14" name="Rectangle 13">
            <a:extLst>
              <a:ext uri="{FF2B5EF4-FFF2-40B4-BE49-F238E27FC236}">
                <a16:creationId xmlns:a16="http://schemas.microsoft.com/office/drawing/2014/main" id="{5FF3BD09-69CA-1053-5B58-6B6ACBD54938}"/>
              </a:ext>
            </a:extLst>
          </p:cNvPr>
          <p:cNvSpPr/>
          <p:nvPr userDrawn="1"/>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46BDDF6D-9F5E-183B-CED9-90F7D0A467FF}"/>
              </a:ext>
            </a:extLst>
          </p:cNvPr>
          <p:cNvSpPr>
            <a:spLocks noGrp="1"/>
          </p:cNvSpPr>
          <p:nvPr>
            <p:ph type="sldNum" sz="quarter" idx="4"/>
          </p:nvPr>
        </p:nvSpPr>
        <p:spPr>
          <a:xfrm>
            <a:off x="8516824" y="6373368"/>
            <a:ext cx="3484418" cy="365125"/>
          </a:xfrm>
          <a:prstGeom prst="rect">
            <a:avLst/>
          </a:prstGeom>
        </p:spPr>
        <p:txBody>
          <a:bodyPr/>
          <a:lstStyle>
            <a:lvl1pPr algn="r">
              <a:defRPr sz="1200">
                <a:solidFill>
                  <a:srgbClr val="0F4893"/>
                </a:solidFill>
                <a:latin typeface="Arial" panose="020B0604020202020204" pitchFamily="34" charset="0"/>
                <a:cs typeface="Arial" panose="020B0604020202020204" pitchFamily="34" charset="0"/>
              </a:defRPr>
            </a:lvl1pPr>
          </a:lstStyle>
          <a:p>
            <a:fld id="{F149F9BE-0ADB-B84C-8FEC-C61A6ABF0DD1}" type="slidenum">
              <a:rPr lang="en-US" smtClean="0"/>
              <a:pPr/>
              <a:t>‹#›</a:t>
            </a:fld>
            <a:endParaRPr lang="en-US" dirty="0"/>
          </a:p>
        </p:txBody>
      </p:sp>
      <p:grpSp>
        <p:nvGrpSpPr>
          <p:cNvPr id="18" name="Group 17">
            <a:extLst>
              <a:ext uri="{FF2B5EF4-FFF2-40B4-BE49-F238E27FC236}">
                <a16:creationId xmlns:a16="http://schemas.microsoft.com/office/drawing/2014/main" id="{6D13134D-9C57-87C1-2E89-ED3B396550CC}"/>
              </a:ext>
            </a:extLst>
          </p:cNvPr>
          <p:cNvGrpSpPr/>
          <p:nvPr userDrawn="1"/>
        </p:nvGrpSpPr>
        <p:grpSpPr>
          <a:xfrm>
            <a:off x="0" y="-994778"/>
            <a:ext cx="1916482" cy="706867"/>
            <a:chOff x="0" y="-1169220"/>
            <a:chExt cx="2830929" cy="1044147"/>
          </a:xfrm>
        </p:grpSpPr>
        <p:sp>
          <p:nvSpPr>
            <p:cNvPr id="19" name="Rectangle 18">
              <a:extLst>
                <a:ext uri="{FF2B5EF4-FFF2-40B4-BE49-F238E27FC236}">
                  <a16:creationId xmlns:a16="http://schemas.microsoft.com/office/drawing/2014/main" id="{F95EDEC6-9B18-1E11-9E6D-34357556EDAA}"/>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DD313C0-2DB9-2366-E8A6-D811EF0C156B}"/>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4988614-2B50-34A5-2853-2C4E9C281560}"/>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603A335-9D15-5E1E-1F75-4A55B97120F7}"/>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C8A89A7-4ADF-3EA9-2C6D-4B72ADEBD28B}"/>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4D175BA-BF60-DFE9-3319-49783DB1EA42}"/>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7E276E9F-B2C4-B45D-64D6-1C683CD31960}"/>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29567138-A353-5E11-FA88-F5DFCEB37D0C}"/>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Rounded Rectangle 26">
            <a:extLst>
              <a:ext uri="{FF2B5EF4-FFF2-40B4-BE49-F238E27FC236}">
                <a16:creationId xmlns:a16="http://schemas.microsoft.com/office/drawing/2014/main" id="{9BB874D1-B93F-B0BC-F1B5-33EB9DB1AF0E}"/>
              </a:ext>
            </a:extLst>
          </p:cNvPr>
          <p:cNvSpPr/>
          <p:nvPr userDrawn="1"/>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ounded Rectangle 27">
            <a:extLst>
              <a:ext uri="{FF2B5EF4-FFF2-40B4-BE49-F238E27FC236}">
                <a16:creationId xmlns:a16="http://schemas.microsoft.com/office/drawing/2014/main" id="{1DDDD6D3-46E9-EBFF-9F7A-725D3CCBE974}"/>
              </a:ext>
            </a:extLst>
          </p:cNvPr>
          <p:cNvSpPr/>
          <p:nvPr userDrawn="1"/>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356552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2F9FA15-32AE-07F9-48D5-D663C4C4A0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C0DD440F-B356-3262-818F-AFD18AF963C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877514-0871-6AD7-59FE-2F2BD71F684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22E6244-2D6C-47FB-9002-C2E61A71D54A}" type="datetimeFigureOut">
              <a:rPr lang="en-US" smtClean="0"/>
              <a:t>9/11/2024</a:t>
            </a:fld>
            <a:endParaRPr lang="en-US"/>
          </a:p>
        </p:txBody>
      </p:sp>
      <p:sp>
        <p:nvSpPr>
          <p:cNvPr id="5" name="Footer Placeholder 4">
            <a:extLst>
              <a:ext uri="{FF2B5EF4-FFF2-40B4-BE49-F238E27FC236}">
                <a16:creationId xmlns:a16="http://schemas.microsoft.com/office/drawing/2014/main" id="{01B73063-813C-CACF-653B-95649947C9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1813DC1-9431-2593-CDC7-8AB25C1267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77CF9-9452-4451-9900-AF43151BE977}" type="slidenum">
              <a:rPr lang="en-US" smtClean="0"/>
              <a:t>‹#›</a:t>
            </a:fld>
            <a:endParaRPr lang="en-US"/>
          </a:p>
        </p:txBody>
      </p:sp>
    </p:spTree>
    <p:extLst>
      <p:ext uri="{BB962C8B-B14F-4D97-AF65-F5344CB8AC3E}">
        <p14:creationId xmlns:p14="http://schemas.microsoft.com/office/powerpoint/2010/main" val="3480645183"/>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 id="2147483812" r:id="rId12"/>
    <p:sldLayoutId id="2147483813" r:id="rId13"/>
    <p:sldLayoutId id="2147483814" r:id="rId14"/>
    <p:sldLayoutId id="2147483816" r:id="rId15"/>
  </p:sldLayoutIdLst>
  <p:txStyles>
    <p:title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51.xml"/><Relationship Id="rId4" Type="http://schemas.openxmlformats.org/officeDocument/2006/relationships/image" Target="../media/image2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slideLayout" Target="../slideLayouts/slideLayout63.xml"/><Relationship Id="rId1" Type="http://schemas.openxmlformats.org/officeDocument/2006/relationships/video" Target="https://player.vimeo.com/video/990764486?h=7783375f47&amp;amp;app_id=122963"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10.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8" Type="http://schemas.openxmlformats.org/officeDocument/2006/relationships/image" Target="../media/image29.svg"/><Relationship Id="rId13" Type="http://schemas.openxmlformats.org/officeDocument/2006/relationships/image" Target="../media/image34.png"/><Relationship Id="rId3" Type="http://schemas.openxmlformats.org/officeDocument/2006/relationships/image" Target="../media/image24.png"/><Relationship Id="rId7" Type="http://schemas.openxmlformats.org/officeDocument/2006/relationships/image" Target="../media/image28.png"/><Relationship Id="rId12" Type="http://schemas.openxmlformats.org/officeDocument/2006/relationships/image" Target="../media/image33.sv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27.svg"/><Relationship Id="rId11" Type="http://schemas.openxmlformats.org/officeDocument/2006/relationships/image" Target="../media/image32.pn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svg"/><Relationship Id="rId9" Type="http://schemas.openxmlformats.org/officeDocument/2006/relationships/image" Target="../media/image30.png"/><Relationship Id="rId14" Type="http://schemas.openxmlformats.org/officeDocument/2006/relationships/image" Target="../media/image35.svg"/></Relationships>
</file>

<file path=ppt/slides/_rels/slide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xml"/><Relationship Id="rId1" Type="http://schemas.openxmlformats.org/officeDocument/2006/relationships/slideLayout" Target="../slideLayouts/slideLayout65.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5.xml"/><Relationship Id="rId1" Type="http://schemas.openxmlformats.org/officeDocument/2006/relationships/video" Target="https://player.vimeo.com/video/991742510?h=c4af20ebb3&amp;amp;app_id=122963" TargetMode="External"/><Relationship Id="rId4" Type="http://schemas.openxmlformats.org/officeDocument/2006/relationships/image" Target="../media/image3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diagramColors" Target="../diagrams/colors1.xml"/><Relationship Id="rId11" Type="http://schemas.openxmlformats.org/officeDocument/2006/relationships/image" Target="../media/image41.png"/><Relationship Id="rId5" Type="http://schemas.openxmlformats.org/officeDocument/2006/relationships/diagramQuickStyle" Target="../diagrams/quickStyle1.xml"/><Relationship Id="rId10" Type="http://schemas.openxmlformats.org/officeDocument/2006/relationships/image" Target="../media/image40.png"/><Relationship Id="rId4" Type="http://schemas.openxmlformats.org/officeDocument/2006/relationships/diagramLayout" Target="../diagrams/layout1.xml"/><Relationship Id="rId9" Type="http://schemas.openxmlformats.org/officeDocument/2006/relationships/image" Target="../media/image39.png"/></Relationships>
</file>

<file path=ppt/slides/_rels/slide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image" Target="../media/image43.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0.xml"/><Relationship Id="rId1" Type="http://schemas.openxmlformats.org/officeDocument/2006/relationships/video" Target="https://player.vimeo.com/video/990636472?h=35fc4e90c9&amp;amp;app_id=122963" TargetMode="External"/><Relationship Id="rId4" Type="http://schemas.openxmlformats.org/officeDocument/2006/relationships/image" Target="../media/image4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Graphic 44">
            <a:extLst>
              <a:ext uri="{FF2B5EF4-FFF2-40B4-BE49-F238E27FC236}">
                <a16:creationId xmlns:a16="http://schemas.microsoft.com/office/drawing/2014/main" id="{7AD598AC-E7B7-035A-1F0F-A067010A7D0A}"/>
              </a:ext>
            </a:extLst>
          </p:cNvPr>
          <p:cNvPicPr>
            <a:picLocks noChangeAspect="1"/>
          </p:cNvPicPr>
          <p:nvPr/>
        </p:nvPicPr>
        <p:blipFill rotWithShape="1">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t="13244" r="20171" b="23461"/>
          <a:stretch/>
        </p:blipFill>
        <p:spPr>
          <a:xfrm>
            <a:off x="151214" y="155322"/>
            <a:ext cx="8315311" cy="6858000"/>
          </a:xfrm>
          <a:prstGeom prst="rect">
            <a:avLst/>
          </a:prstGeom>
        </p:spPr>
      </p:pic>
      <p:grpSp>
        <p:nvGrpSpPr>
          <p:cNvPr id="12" name="Group 11">
            <a:extLst>
              <a:ext uri="{FF2B5EF4-FFF2-40B4-BE49-F238E27FC236}">
                <a16:creationId xmlns:a16="http://schemas.microsoft.com/office/drawing/2014/main" id="{C94F6CFC-ACDB-6B9E-A128-67925D0AD17E}"/>
              </a:ext>
            </a:extLst>
          </p:cNvPr>
          <p:cNvGrpSpPr/>
          <p:nvPr/>
        </p:nvGrpSpPr>
        <p:grpSpPr>
          <a:xfrm>
            <a:off x="0" y="-994778"/>
            <a:ext cx="1916482" cy="706867"/>
            <a:chOff x="0" y="-1169220"/>
            <a:chExt cx="2830929" cy="1044147"/>
          </a:xfrm>
        </p:grpSpPr>
        <p:sp>
          <p:nvSpPr>
            <p:cNvPr id="4" name="Rectangle 3">
              <a:extLst>
                <a:ext uri="{FF2B5EF4-FFF2-40B4-BE49-F238E27FC236}">
                  <a16:creationId xmlns:a16="http://schemas.microsoft.com/office/drawing/2014/main" id="{829BE0CD-48F5-4585-26EC-44D05FBC474D}"/>
                </a:ext>
              </a:extLst>
            </p:cNvPr>
            <p:cNvSpPr/>
            <p:nvPr/>
          </p:nvSpPr>
          <p:spPr>
            <a:xfrm>
              <a:off x="0" y="-1169220"/>
              <a:ext cx="476036" cy="476036"/>
            </a:xfrm>
            <a:prstGeom prst="rect">
              <a:avLst/>
            </a:prstGeom>
            <a:solidFill>
              <a:srgbClr val="12305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E2EFFF"/>
                </a:solidFill>
              </a:endParaRPr>
            </a:p>
          </p:txBody>
        </p:sp>
        <p:sp>
          <p:nvSpPr>
            <p:cNvPr id="5" name="Rectangle 4">
              <a:extLst>
                <a:ext uri="{FF2B5EF4-FFF2-40B4-BE49-F238E27FC236}">
                  <a16:creationId xmlns:a16="http://schemas.microsoft.com/office/drawing/2014/main" id="{67EBBD23-C392-7184-CE75-5D1DD53BD727}"/>
                </a:ext>
              </a:extLst>
            </p:cNvPr>
            <p:cNvSpPr/>
            <p:nvPr/>
          </p:nvSpPr>
          <p:spPr>
            <a:xfrm>
              <a:off x="576197" y="-1169220"/>
              <a:ext cx="476036" cy="476036"/>
            </a:xfrm>
            <a:prstGeom prst="rect">
              <a:avLst/>
            </a:prstGeom>
            <a:solidFill>
              <a:srgbClr val="0F48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BA32F0E1-68FE-B1ED-2990-E61476C27584}"/>
                </a:ext>
              </a:extLst>
            </p:cNvPr>
            <p:cNvSpPr/>
            <p:nvPr/>
          </p:nvSpPr>
          <p:spPr>
            <a:xfrm>
              <a:off x="1164921" y="-1169220"/>
              <a:ext cx="476036" cy="476036"/>
            </a:xfrm>
            <a:prstGeom prst="rect">
              <a:avLst/>
            </a:prstGeom>
            <a:solidFill>
              <a:srgbClr val="598DD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E45A373E-8A5A-0857-17D0-5F1EB9AA1E8D}"/>
                </a:ext>
              </a:extLst>
            </p:cNvPr>
            <p:cNvSpPr/>
            <p:nvPr/>
          </p:nvSpPr>
          <p:spPr>
            <a:xfrm>
              <a:off x="1753644" y="-1169220"/>
              <a:ext cx="476036" cy="476036"/>
            </a:xfrm>
            <a:prstGeom prst="rect">
              <a:avLst/>
            </a:prstGeom>
            <a:solidFill>
              <a:srgbClr val="E2EE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6F64C8B4-6B87-CE8A-A299-13502D0367FD}"/>
                </a:ext>
              </a:extLst>
            </p:cNvPr>
            <p:cNvSpPr/>
            <p:nvPr/>
          </p:nvSpPr>
          <p:spPr>
            <a:xfrm>
              <a:off x="2354893" y="-1169220"/>
              <a:ext cx="476036" cy="476036"/>
            </a:xfrm>
            <a:prstGeom prst="rect">
              <a:avLst/>
            </a:prstGeom>
            <a:solidFill>
              <a:srgbClr val="F4F8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DA1C084-B057-478A-9918-D24A45C06EEF}"/>
                </a:ext>
              </a:extLst>
            </p:cNvPr>
            <p:cNvSpPr/>
            <p:nvPr/>
          </p:nvSpPr>
          <p:spPr>
            <a:xfrm>
              <a:off x="0" y="-601109"/>
              <a:ext cx="476036" cy="476036"/>
            </a:xfrm>
            <a:prstGeom prst="rect">
              <a:avLst/>
            </a:prstGeom>
            <a:solidFill>
              <a:srgbClr val="5FBB4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27486B9-33DC-E775-DAED-5854CE5FB2CA}"/>
                </a:ext>
              </a:extLst>
            </p:cNvPr>
            <p:cNvSpPr/>
            <p:nvPr/>
          </p:nvSpPr>
          <p:spPr>
            <a:xfrm>
              <a:off x="576197" y="-601109"/>
              <a:ext cx="476036" cy="476036"/>
            </a:xfrm>
            <a:prstGeom prst="rect">
              <a:avLst/>
            </a:prstGeom>
            <a:solidFill>
              <a:srgbClr val="EDA8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A84921C8-EFCD-CBD6-3541-F9268409B3F1}"/>
                </a:ext>
              </a:extLst>
            </p:cNvPr>
            <p:cNvSpPr/>
            <p:nvPr/>
          </p:nvSpPr>
          <p:spPr>
            <a:xfrm>
              <a:off x="1164921" y="-601109"/>
              <a:ext cx="476036" cy="476036"/>
            </a:xfrm>
            <a:prstGeom prst="rect">
              <a:avLst/>
            </a:prstGeom>
            <a:solidFill>
              <a:srgbClr val="FFCA3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ounded Rectangle 12">
            <a:extLst>
              <a:ext uri="{FF2B5EF4-FFF2-40B4-BE49-F238E27FC236}">
                <a16:creationId xmlns:a16="http://schemas.microsoft.com/office/drawing/2014/main" id="{87E5EF70-A7EA-99EC-8546-9E662ED41923}"/>
              </a:ext>
            </a:extLst>
          </p:cNvPr>
          <p:cNvSpPr/>
          <p:nvPr/>
        </p:nvSpPr>
        <p:spPr>
          <a:xfrm>
            <a:off x="2292263" y="-994778"/>
            <a:ext cx="3494762" cy="268456"/>
          </a:xfrm>
          <a:prstGeom prst="round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a:extLst>
              <a:ext uri="{FF2B5EF4-FFF2-40B4-BE49-F238E27FC236}">
                <a16:creationId xmlns:a16="http://schemas.microsoft.com/office/drawing/2014/main" id="{59DB45C1-7BFB-71F2-5E46-8DB6F91D0398}"/>
              </a:ext>
            </a:extLst>
          </p:cNvPr>
          <p:cNvSpPr/>
          <p:nvPr/>
        </p:nvSpPr>
        <p:spPr>
          <a:xfrm>
            <a:off x="2292263" y="-556367"/>
            <a:ext cx="3494762" cy="268456"/>
          </a:xfrm>
          <a:prstGeom prst="roundRect">
            <a:avLst/>
          </a:prstGeom>
          <a:gradFill flip="none" rotWithShape="1">
            <a:gsLst>
              <a:gs pos="0">
                <a:srgbClr val="0F4893"/>
              </a:gs>
              <a:gs pos="100000">
                <a:srgbClr val="123057"/>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D54FED3B-A4B3-CB8F-3CF4-7CD309808723}"/>
              </a:ext>
            </a:extLst>
          </p:cNvPr>
          <p:cNvSpPr/>
          <p:nvPr/>
        </p:nvSpPr>
        <p:spPr>
          <a:xfrm>
            <a:off x="6357309" y="472639"/>
            <a:ext cx="5335392" cy="5335392"/>
          </a:xfrm>
          <a:prstGeom prst="ellipse">
            <a:avLst/>
          </a:prstGeom>
          <a:solidFill>
            <a:schemeClr val="bg2"/>
          </a:solidFill>
          <a:ln w="12700">
            <a:solidFill>
              <a:srgbClr val="598DDC">
                <a:alpha val="60000"/>
              </a:srgbClr>
            </a:solidFill>
            <a:prstDash val="dash"/>
          </a:ln>
          <a:effectLst>
            <a:outerShdw blurRad="392557" sx="104000" sy="104000" algn="ctr" rotWithShape="0">
              <a:srgbClr val="598DDC">
                <a:alpha val="12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13AE9EBC-F488-3AD0-2987-58357F104228}"/>
              </a:ext>
            </a:extLst>
          </p:cNvPr>
          <p:cNvSpPr/>
          <p:nvPr/>
        </p:nvSpPr>
        <p:spPr>
          <a:xfrm>
            <a:off x="0" y="6718450"/>
            <a:ext cx="12192000" cy="139549"/>
          </a:xfrm>
          <a:prstGeom prst="rect">
            <a:avLst/>
          </a:prstGeom>
          <a:gradFill flip="none" rotWithShape="1">
            <a:gsLst>
              <a:gs pos="0">
                <a:srgbClr val="FFCA39"/>
              </a:gs>
              <a:gs pos="48000">
                <a:srgbClr val="5FBB46"/>
              </a:gs>
              <a:gs pos="100000">
                <a:srgbClr val="598DDC"/>
              </a:gs>
            </a:gsLst>
            <a:lin ang="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descr="Several men wearing hard hats&#10;&#10;Description automatically generated">
            <a:extLst>
              <a:ext uri="{FF2B5EF4-FFF2-40B4-BE49-F238E27FC236}">
                <a16:creationId xmlns:a16="http://schemas.microsoft.com/office/drawing/2014/main" id="{62B3EDBC-2067-A71A-6065-90684FD74B71}"/>
              </a:ext>
            </a:extLst>
          </p:cNvPr>
          <p:cNvPicPr>
            <a:picLocks noChangeAspect="1"/>
          </p:cNvPicPr>
          <p:nvPr/>
        </p:nvPicPr>
        <p:blipFill>
          <a:blip r:embed="rId4"/>
          <a:stretch>
            <a:fillRect/>
          </a:stretch>
        </p:blipFill>
        <p:spPr>
          <a:xfrm>
            <a:off x="5978595" y="637922"/>
            <a:ext cx="5562600" cy="5892800"/>
          </a:xfrm>
          <a:prstGeom prst="rect">
            <a:avLst/>
          </a:prstGeom>
        </p:spPr>
      </p:pic>
      <p:sp>
        <p:nvSpPr>
          <p:cNvPr id="2" name="TextBox 1">
            <a:extLst>
              <a:ext uri="{FF2B5EF4-FFF2-40B4-BE49-F238E27FC236}">
                <a16:creationId xmlns:a16="http://schemas.microsoft.com/office/drawing/2014/main" id="{5D680F5E-5722-347A-E383-92B2AA9FDB58}"/>
              </a:ext>
            </a:extLst>
          </p:cNvPr>
          <p:cNvSpPr txBox="1"/>
          <p:nvPr/>
        </p:nvSpPr>
        <p:spPr>
          <a:xfrm>
            <a:off x="1080366" y="2016430"/>
            <a:ext cx="4133965" cy="3262432"/>
          </a:xfrm>
          <a:prstGeom prst="rect">
            <a:avLst/>
          </a:prstGeom>
          <a:noFill/>
        </p:spPr>
        <p:txBody>
          <a:bodyPr wrap="square" lIns="91440" tIns="45720" rIns="91440" bIns="45720" rtlCol="0" anchor="t">
            <a:spAutoFit/>
          </a:bodyPr>
          <a:lstStyle/>
          <a:p>
            <a:r>
              <a:rPr lang="en-US" sz="2400" b="1" dirty="0">
                <a:solidFill>
                  <a:schemeClr val="accent1"/>
                </a:solidFill>
                <a:latin typeface="Arial" panose="020B0604020202020204" pitchFamily="34" charset="0"/>
                <a:cs typeface="Arial" panose="020B0604020202020204" pitchFamily="34" charset="0"/>
              </a:rPr>
              <a:t>Workday Concepts &amp; Time</a:t>
            </a:r>
          </a:p>
          <a:p>
            <a:endParaRPr lang="en-US" sz="2400" b="1" dirty="0">
              <a:solidFill>
                <a:schemeClr val="accent1"/>
              </a:solidFill>
              <a:latin typeface="Arial" panose="020B0604020202020204" pitchFamily="34" charset="0"/>
              <a:cs typeface="Arial" panose="020B0604020202020204" pitchFamily="34" charset="0"/>
            </a:endParaRPr>
          </a:p>
          <a:p>
            <a:r>
              <a:rPr lang="en-US" sz="2400" b="1">
                <a:solidFill>
                  <a:schemeClr val="accent1"/>
                </a:solidFill>
                <a:latin typeface="Arial"/>
                <a:cs typeface="Arial"/>
              </a:rPr>
              <a:t>Hourly Workers - KY</a:t>
            </a:r>
            <a:endParaRPr lang="en-US" sz="2400" b="1">
              <a:solidFill>
                <a:schemeClr val="accent1"/>
              </a:solidFill>
              <a:latin typeface="Arial" panose="020B0604020202020204" pitchFamily="34" charset="0"/>
              <a:cs typeface="Arial" panose="020B0604020202020204" pitchFamily="34" charset="0"/>
            </a:endParaRPr>
          </a:p>
          <a:p>
            <a:endParaRPr lang="en-US" sz="2400" b="1" dirty="0">
              <a:solidFill>
                <a:schemeClr val="accent1"/>
              </a:solidFill>
              <a:latin typeface="Arial" panose="020B0604020202020204" pitchFamily="34" charset="0"/>
              <a:cs typeface="Arial" panose="020B0604020202020204" pitchFamily="34" charset="0"/>
            </a:endParaRPr>
          </a:p>
          <a:p>
            <a:endParaRPr lang="en-US" sz="2400" b="1" dirty="0">
              <a:solidFill>
                <a:schemeClr val="accent1"/>
              </a:solidFill>
              <a:latin typeface="Arial" panose="020B0604020202020204" pitchFamily="34" charset="0"/>
              <a:cs typeface="Arial" panose="020B0604020202020204" pitchFamily="34" charset="0"/>
            </a:endParaRPr>
          </a:p>
          <a:p>
            <a:endParaRPr lang="en-US" sz="1400" b="1" dirty="0">
              <a:solidFill>
                <a:schemeClr val="accent1"/>
              </a:solidFill>
              <a:latin typeface="Arial" panose="020B0604020202020204" pitchFamily="34" charset="0"/>
              <a:cs typeface="Arial" panose="020B0604020202020204" pitchFamily="34" charset="0"/>
            </a:endParaRPr>
          </a:p>
          <a:p>
            <a:endParaRPr lang="en-US" sz="2400" b="1" dirty="0">
              <a:solidFill>
                <a:schemeClr val="accent1"/>
              </a:solidFill>
              <a:latin typeface="Arial" panose="020B0604020202020204" pitchFamily="34" charset="0"/>
              <a:cs typeface="Arial" panose="020B0604020202020204" pitchFamily="34" charset="0"/>
            </a:endParaRPr>
          </a:p>
          <a:p>
            <a:br>
              <a:rPr lang="en-US" sz="2400" b="1" dirty="0">
                <a:solidFill>
                  <a:schemeClr val="accent1"/>
                </a:solidFill>
                <a:latin typeface="Arial" panose="020B0604020202020204" pitchFamily="34" charset="0"/>
                <a:cs typeface="Arial" panose="020B0604020202020204" pitchFamily="34" charset="0"/>
              </a:rPr>
            </a:br>
            <a:endParaRPr lang="en-US" sz="2400" dirty="0">
              <a:solidFill>
                <a:schemeClr val="accent1"/>
              </a:solidFill>
            </a:endParaRPr>
          </a:p>
        </p:txBody>
      </p:sp>
    </p:spTree>
    <p:extLst>
      <p:ext uri="{BB962C8B-B14F-4D97-AF65-F5344CB8AC3E}">
        <p14:creationId xmlns:p14="http://schemas.microsoft.com/office/powerpoint/2010/main" val="34994981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D4A28-B0F1-7433-4C08-5761E9B81867}"/>
              </a:ext>
            </a:extLst>
          </p:cNvPr>
          <p:cNvSpPr txBox="1"/>
          <p:nvPr/>
        </p:nvSpPr>
        <p:spPr>
          <a:xfrm>
            <a:off x="3615558" y="2832649"/>
            <a:ext cx="5276193" cy="646331"/>
          </a:xfrm>
          <a:prstGeom prst="rect">
            <a:avLst/>
          </a:prstGeom>
          <a:noFill/>
        </p:spPr>
        <p:txBody>
          <a:bodyPr wrap="square" rtlCol="0">
            <a:spAutoFit/>
          </a:bodyPr>
          <a:lstStyle/>
          <a:p>
            <a:pPr algn="ctr"/>
            <a:r>
              <a:rPr lang="en-US" sz="3600" dirty="0">
                <a:solidFill>
                  <a:schemeClr val="bg1"/>
                </a:solidFill>
              </a:rPr>
              <a:t>Absence Management</a:t>
            </a:r>
          </a:p>
        </p:txBody>
      </p:sp>
    </p:spTree>
    <p:extLst>
      <p:ext uri="{BB962C8B-B14F-4D97-AF65-F5344CB8AC3E}">
        <p14:creationId xmlns:p14="http://schemas.microsoft.com/office/powerpoint/2010/main" val="2806223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EB31AA-E1C5-7E81-55D2-DE513200C8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a:lstStyle>
          <a:p>
            <a:r>
              <a:rPr lang="en-US" sz="3200" dirty="0">
                <a:latin typeface="Museo Sans 700" panose="02000000000000000000" pitchFamily="50" charset="0"/>
                <a:ea typeface="Open Sans" panose="020B0606030504020204" pitchFamily="34" charset="0"/>
                <a:cs typeface="Open Sans" panose="020B0606030504020204" pitchFamily="34" charset="0"/>
              </a:rPr>
              <a:t>Absence Types in Workday</a:t>
            </a:r>
          </a:p>
        </p:txBody>
      </p:sp>
      <p:sp>
        <p:nvSpPr>
          <p:cNvPr id="2" name="TextBox 1">
            <a:extLst>
              <a:ext uri="{FF2B5EF4-FFF2-40B4-BE49-F238E27FC236}">
                <a16:creationId xmlns:a16="http://schemas.microsoft.com/office/drawing/2014/main" id="{7C8B9F5F-08EC-D0CC-E407-209C95A9629C}"/>
              </a:ext>
            </a:extLst>
          </p:cNvPr>
          <p:cNvSpPr txBox="1"/>
          <p:nvPr/>
        </p:nvSpPr>
        <p:spPr>
          <a:xfrm>
            <a:off x="1262270" y="2396915"/>
            <a:ext cx="94257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is it: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short breaks (hours or days)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Example: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Taking a vacation, staying home when you are sick, having a day off for personal reasons</a:t>
            </a:r>
          </a:p>
        </p:txBody>
      </p:sp>
      <p:sp>
        <p:nvSpPr>
          <p:cNvPr id="4" name="TextBox 3">
            <a:extLst>
              <a:ext uri="{FF2B5EF4-FFF2-40B4-BE49-F238E27FC236}">
                <a16:creationId xmlns:a16="http://schemas.microsoft.com/office/drawing/2014/main" id="{40C3BB91-895A-3D78-509D-8936F7C13CB8}"/>
              </a:ext>
            </a:extLst>
          </p:cNvPr>
          <p:cNvSpPr txBox="1"/>
          <p:nvPr/>
        </p:nvSpPr>
        <p:spPr>
          <a:xfrm>
            <a:off x="1083365" y="1858618"/>
            <a:ext cx="94257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Time Off</a:t>
            </a:r>
          </a:p>
        </p:txBody>
      </p:sp>
      <p:sp>
        <p:nvSpPr>
          <p:cNvPr id="5" name="TextBox 4">
            <a:extLst>
              <a:ext uri="{FF2B5EF4-FFF2-40B4-BE49-F238E27FC236}">
                <a16:creationId xmlns:a16="http://schemas.microsoft.com/office/drawing/2014/main" id="{F27755BA-3234-7403-A7FF-D5C0C5662EDE}"/>
              </a:ext>
            </a:extLst>
          </p:cNvPr>
          <p:cNvSpPr txBox="1"/>
          <p:nvPr/>
        </p:nvSpPr>
        <p:spPr>
          <a:xfrm>
            <a:off x="1083365" y="3860921"/>
            <a:ext cx="942572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Leave of Absence (LOA)</a:t>
            </a:r>
          </a:p>
        </p:txBody>
      </p:sp>
      <p:sp>
        <p:nvSpPr>
          <p:cNvPr id="7" name="TextBox 6">
            <a:extLst>
              <a:ext uri="{FF2B5EF4-FFF2-40B4-BE49-F238E27FC236}">
                <a16:creationId xmlns:a16="http://schemas.microsoft.com/office/drawing/2014/main" id="{DAC305E5-2AD2-BBC3-7A4F-D17AC4569ABC}"/>
              </a:ext>
            </a:extLst>
          </p:cNvPr>
          <p:cNvSpPr txBox="1"/>
          <p:nvPr/>
        </p:nvSpPr>
        <p:spPr>
          <a:xfrm>
            <a:off x="1262270" y="4487445"/>
            <a:ext cx="94257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What is it: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Asking for a longer period off work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a:t>
            </a:r>
            <a:endPar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Example: </a:t>
            </a:r>
            <a:r>
              <a:rPr kumimoji="0" lang="en-US" sz="1800" b="0" i="0" u="none" strike="noStrike" kern="1200" cap="none" spc="0" normalizeH="0" baseline="0" noProof="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Taking time off for a serious medical condition, maternity or paternity leave, or personal matters that need more time and are approved</a:t>
            </a:r>
          </a:p>
        </p:txBody>
      </p:sp>
    </p:spTree>
    <p:extLst>
      <p:ext uri="{BB962C8B-B14F-4D97-AF65-F5344CB8AC3E}">
        <p14:creationId xmlns:p14="http://schemas.microsoft.com/office/powerpoint/2010/main" val="2108140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884FA-F420-AF6E-99A3-42E07FE89A99}"/>
              </a:ext>
            </a:extLst>
          </p:cNvPr>
          <p:cNvSpPr>
            <a:spLocks noGrp="1"/>
          </p:cNvSpPr>
          <p:nvPr>
            <p:ph type="title"/>
          </p:nvPr>
        </p:nvSpPr>
        <p:spPr/>
        <p:txBody>
          <a:bodyPr/>
          <a:lstStyle/>
          <a:p>
            <a:endParaRPr lang="en-US"/>
          </a:p>
        </p:txBody>
      </p:sp>
      <p:pic>
        <p:nvPicPr>
          <p:cNvPr id="5" name="Online Media 4" title="Request Time Off (Absence) for Hourly Workers">
            <a:hlinkClick r:id="" action="ppaction://media"/>
            <a:extLst>
              <a:ext uri="{FF2B5EF4-FFF2-40B4-BE49-F238E27FC236}">
                <a16:creationId xmlns:a16="http://schemas.microsoft.com/office/drawing/2014/main" id="{FE222816-CCCB-6C6B-7ACF-24C3348D65F0}"/>
              </a:ext>
            </a:extLst>
          </p:cNvPr>
          <p:cNvPicPr>
            <a:picLocks noGrp="1" noRot="1" noChangeAspect="1"/>
          </p:cNvPicPr>
          <p:nvPr>
            <p:ph type="pic" sz="quarter" idx="13"/>
            <a:videoFile r:link="rId1"/>
          </p:nvPr>
        </p:nvPicPr>
        <p:blipFill>
          <a:blip r:embed="rId3"/>
          <a:srcRect t="19201" b="19201"/>
          <a:stretch>
            <a:fillRect/>
          </a:stretch>
        </p:blipFill>
        <p:spPr>
          <a:xfrm>
            <a:off x="3654" y="0"/>
            <a:ext cx="12173924" cy="6851611"/>
          </a:xfrm>
        </p:spPr>
      </p:pic>
    </p:spTree>
    <p:extLst>
      <p:ext uri="{BB962C8B-B14F-4D97-AF65-F5344CB8AC3E}">
        <p14:creationId xmlns:p14="http://schemas.microsoft.com/office/powerpoint/2010/main" val="10146715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EB31AA-E1C5-7E81-55D2-DE513200C8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none" spc="0" normalizeH="0" baseline="0" noProof="0" dirty="0">
                <a:ln>
                  <a:noFill/>
                </a:ln>
                <a:solidFill>
                  <a:srgbClr val="629CF5"/>
                </a:solidFill>
                <a:effectLst/>
                <a:uLnTx/>
                <a:uFillTx/>
                <a:latin typeface="Museo Sans 700" panose="02000000000000000000" pitchFamily="50" charset="0"/>
                <a:ea typeface="Open Sans"/>
                <a:cs typeface="Open Sans"/>
              </a:rPr>
              <a:t>Where To Get Help</a:t>
            </a:r>
            <a:endParaRPr kumimoji="0" lang="en-US" sz="4400" b="0" i="0" u="none" strike="noStrike" kern="1200" cap="none" spc="0" normalizeH="0" baseline="0" noProof="0" dirty="0">
              <a:ln>
                <a:noFill/>
              </a:ln>
              <a:solidFill>
                <a:srgbClr val="629CF5"/>
              </a:solidFill>
              <a:effectLst/>
              <a:uLnTx/>
              <a:uFillTx/>
              <a:latin typeface="Museo Sans 700" panose="02000000000000000000" pitchFamily="50" charset="0"/>
              <a:ea typeface="Open Sans" panose="020B0606030504020204" pitchFamily="34" charset="0"/>
              <a:cs typeface="Open Sans" panose="020B0606030504020204" pitchFamily="34" charset="0"/>
            </a:endParaRPr>
          </a:p>
        </p:txBody>
      </p:sp>
      <p:pic>
        <p:nvPicPr>
          <p:cNvPr id="3" name="Graphic 2" descr="Cycle with people with solid fill">
            <a:extLst>
              <a:ext uri="{FF2B5EF4-FFF2-40B4-BE49-F238E27FC236}">
                <a16:creationId xmlns:a16="http://schemas.microsoft.com/office/drawing/2014/main" id="{A596D9AC-4B5D-F817-9135-86ECA8D848D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19175" y="1828800"/>
            <a:ext cx="1009651" cy="1009651"/>
          </a:xfrm>
          <a:prstGeom prst="rect">
            <a:avLst/>
          </a:prstGeom>
        </p:spPr>
      </p:pic>
      <p:sp>
        <p:nvSpPr>
          <p:cNvPr id="7" name="TextBox 6">
            <a:extLst>
              <a:ext uri="{FF2B5EF4-FFF2-40B4-BE49-F238E27FC236}">
                <a16:creationId xmlns:a16="http://schemas.microsoft.com/office/drawing/2014/main" id="{CAB5676D-B29F-A09C-B40A-257170ADD745}"/>
              </a:ext>
            </a:extLst>
          </p:cNvPr>
          <p:cNvSpPr txBox="1"/>
          <p:nvPr/>
        </p:nvSpPr>
        <p:spPr>
          <a:xfrm>
            <a:off x="2149723" y="2063385"/>
            <a:ext cx="5016729"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Museo Sans 700"/>
                <a:ea typeface="+mn-ea"/>
                <a:cs typeface="Calibri"/>
              </a:rPr>
              <a:t>Your HR Team</a:t>
            </a:r>
            <a:endParaRPr kumimoji="0" lang="en-US" sz="2800" b="1" i="0" u="none" strike="noStrike" kern="1200" cap="none" spc="0" normalizeH="0" baseline="0" noProof="0">
              <a:ln>
                <a:noFill/>
              </a:ln>
              <a:solidFill>
                <a:prstClr val="black"/>
              </a:solidFill>
              <a:effectLst/>
              <a:uLnTx/>
              <a:uFillTx/>
              <a:latin typeface="Museo Sans 700"/>
              <a:ea typeface="+mn-ea"/>
              <a:cs typeface="+mn-cs"/>
            </a:endParaRPr>
          </a:p>
        </p:txBody>
      </p:sp>
      <p:pic>
        <p:nvPicPr>
          <p:cNvPr id="8" name="Graphic 7" descr="Speaker phone with solid fill">
            <a:extLst>
              <a:ext uri="{FF2B5EF4-FFF2-40B4-BE49-F238E27FC236}">
                <a16:creationId xmlns:a16="http://schemas.microsoft.com/office/drawing/2014/main" id="{347FCE36-1408-9C05-4CCE-4430D2EF92A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114425" y="3049262"/>
            <a:ext cx="914400" cy="914400"/>
          </a:xfrm>
          <a:prstGeom prst="rect">
            <a:avLst/>
          </a:prstGeom>
        </p:spPr>
      </p:pic>
      <p:sp>
        <p:nvSpPr>
          <p:cNvPr id="9" name="TextBox 8">
            <a:extLst>
              <a:ext uri="{FF2B5EF4-FFF2-40B4-BE49-F238E27FC236}">
                <a16:creationId xmlns:a16="http://schemas.microsoft.com/office/drawing/2014/main" id="{FC782425-6376-7B4B-FB75-9DC0D72B8F93}"/>
              </a:ext>
            </a:extLst>
          </p:cNvPr>
          <p:cNvSpPr txBox="1"/>
          <p:nvPr/>
        </p:nvSpPr>
        <p:spPr>
          <a:xfrm>
            <a:off x="2207245" y="3052608"/>
            <a:ext cx="6695510" cy="95410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prstClr val="black"/>
                </a:solidFill>
                <a:effectLst/>
                <a:uLnTx/>
                <a:uFillTx/>
                <a:latin typeface="Museo Sans 700"/>
                <a:ea typeface="+mn-ea"/>
                <a:cs typeface="Calibri"/>
              </a:rPr>
              <a:t>Employee Hub @ 800-303-0408 or EmployeeHub@thgrp.com</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0" name="Graphic 9" descr="Newspaper outline">
            <a:extLst>
              <a:ext uri="{FF2B5EF4-FFF2-40B4-BE49-F238E27FC236}">
                <a16:creationId xmlns:a16="http://schemas.microsoft.com/office/drawing/2014/main" id="{B8E83C80-2183-FA2A-BE0C-874639A5158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162767" y="4459077"/>
            <a:ext cx="914400" cy="914400"/>
          </a:xfrm>
          <a:prstGeom prst="rect">
            <a:avLst/>
          </a:prstGeom>
        </p:spPr>
      </p:pic>
      <p:sp>
        <p:nvSpPr>
          <p:cNvPr id="11" name="TextBox 10">
            <a:extLst>
              <a:ext uri="{FF2B5EF4-FFF2-40B4-BE49-F238E27FC236}">
                <a16:creationId xmlns:a16="http://schemas.microsoft.com/office/drawing/2014/main" id="{D9802971-95F0-905E-7CC9-619E354FA105}"/>
              </a:ext>
            </a:extLst>
          </p:cNvPr>
          <p:cNvSpPr txBox="1"/>
          <p:nvPr/>
        </p:nvSpPr>
        <p:spPr>
          <a:xfrm>
            <a:off x="2209970" y="4646037"/>
            <a:ext cx="6695510"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a:ln>
                  <a:noFill/>
                </a:ln>
                <a:solidFill>
                  <a:prstClr val="black"/>
                </a:solidFill>
                <a:effectLst/>
                <a:uLnTx/>
                <a:uFillTx/>
                <a:latin typeface="Museo Sans 700"/>
                <a:ea typeface="+mn-ea"/>
                <a:cs typeface="Calibri"/>
              </a:rPr>
              <a:t>Help Center in Workday</a:t>
            </a:r>
          </a:p>
        </p:txBody>
      </p:sp>
    </p:spTree>
    <p:extLst>
      <p:ext uri="{BB962C8B-B14F-4D97-AF65-F5344CB8AC3E}">
        <p14:creationId xmlns:p14="http://schemas.microsoft.com/office/powerpoint/2010/main" val="3315950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8F8D-21D1-0743-2236-D7988BFE1942}"/>
              </a:ext>
            </a:extLst>
          </p:cNvPr>
          <p:cNvSpPr>
            <a:spLocks noGrp="1"/>
          </p:cNvSpPr>
          <p:nvPr>
            <p:ph type="title"/>
          </p:nvPr>
        </p:nvSpPr>
        <p:spPr>
          <a:xfrm>
            <a:off x="838200" y="690503"/>
            <a:ext cx="8083163" cy="738284"/>
          </a:xfrm>
        </p:spPr>
        <p:txBody>
          <a:bodyPr>
            <a:normAutofit/>
          </a:bodyPr>
          <a:lstStyle/>
          <a:p>
            <a:r>
              <a:rPr lang="en-US" sz="3200" dirty="0">
                <a:solidFill>
                  <a:srgbClr val="629CF5"/>
                </a:solidFill>
                <a:latin typeface="Museo Sans 700" panose="02000000000000000000" pitchFamily="50" charset="0"/>
                <a:cs typeface="Arial" panose="020B0604020202020204" pitchFamily="34" charset="0"/>
              </a:rPr>
              <a:t>What’s Up With Workday?</a:t>
            </a:r>
          </a:p>
        </p:txBody>
      </p:sp>
      <p:sp>
        <p:nvSpPr>
          <p:cNvPr id="7" name="TextBox 6">
            <a:extLst>
              <a:ext uri="{FF2B5EF4-FFF2-40B4-BE49-F238E27FC236}">
                <a16:creationId xmlns:a16="http://schemas.microsoft.com/office/drawing/2014/main" id="{AA86E074-76F4-30AC-9E28-7221704F4E1F}"/>
              </a:ext>
            </a:extLst>
          </p:cNvPr>
          <p:cNvSpPr txBox="1"/>
          <p:nvPr/>
        </p:nvSpPr>
        <p:spPr>
          <a:xfrm>
            <a:off x="838200" y="1426943"/>
            <a:ext cx="10929257" cy="830997"/>
          </a:xfrm>
          <a:prstGeom prst="rect">
            <a:avLst/>
          </a:prstGeom>
          <a:noFill/>
        </p:spPr>
        <p:txBody>
          <a:bodyPr wrap="square" rtlCol="0">
            <a:spAutoFit/>
          </a:bodyPr>
          <a:lstStyle/>
          <a:p>
            <a:r>
              <a:rPr lang="en-US" sz="2400">
                <a:latin typeface="Open Sans" panose="020B0606030504020204" pitchFamily="34" charset="0"/>
                <a:ea typeface="Open Sans" panose="020B0606030504020204" pitchFamily="34" charset="0"/>
                <a:cs typeface="Open Sans" panose="020B0606030504020204" pitchFamily="34" charset="0"/>
              </a:rPr>
              <a:t>Workday’s simple, easy-to use system is available 24/7 via your computer or mobile device. With Workday you can:</a:t>
            </a:r>
          </a:p>
        </p:txBody>
      </p:sp>
      <p:sp>
        <p:nvSpPr>
          <p:cNvPr id="56" name="Oval 55">
            <a:extLst>
              <a:ext uri="{FF2B5EF4-FFF2-40B4-BE49-F238E27FC236}">
                <a16:creationId xmlns:a16="http://schemas.microsoft.com/office/drawing/2014/main" id="{45F74D95-5A2B-F9B6-F5FC-F4C451E89A5C}"/>
              </a:ext>
            </a:extLst>
          </p:cNvPr>
          <p:cNvSpPr/>
          <p:nvPr/>
        </p:nvSpPr>
        <p:spPr>
          <a:xfrm>
            <a:off x="984499" y="2616833"/>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B942B888-537B-B684-D48D-CDD1D31D6D0A}"/>
              </a:ext>
            </a:extLst>
          </p:cNvPr>
          <p:cNvSpPr txBox="1"/>
          <p:nvPr/>
        </p:nvSpPr>
        <p:spPr>
          <a:xfrm>
            <a:off x="1736244" y="2624469"/>
            <a:ext cx="3769659" cy="400110"/>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Check your pay and W2s</a:t>
            </a:r>
          </a:p>
        </p:txBody>
      </p:sp>
      <p:sp>
        <p:nvSpPr>
          <p:cNvPr id="61" name="Oval 60">
            <a:extLst>
              <a:ext uri="{FF2B5EF4-FFF2-40B4-BE49-F238E27FC236}">
                <a16:creationId xmlns:a16="http://schemas.microsoft.com/office/drawing/2014/main" id="{12A44E25-D24A-6F2F-C048-0E33E0CC1F90}"/>
              </a:ext>
            </a:extLst>
          </p:cNvPr>
          <p:cNvSpPr/>
          <p:nvPr/>
        </p:nvSpPr>
        <p:spPr>
          <a:xfrm>
            <a:off x="984499" y="3327515"/>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Box 62">
            <a:extLst>
              <a:ext uri="{FF2B5EF4-FFF2-40B4-BE49-F238E27FC236}">
                <a16:creationId xmlns:a16="http://schemas.microsoft.com/office/drawing/2014/main" id="{A9DEE249-25B9-0CDF-95B8-E0AD7EE67833}"/>
              </a:ext>
            </a:extLst>
          </p:cNvPr>
          <p:cNvSpPr txBox="1"/>
          <p:nvPr/>
        </p:nvSpPr>
        <p:spPr>
          <a:xfrm>
            <a:off x="1736244" y="3272198"/>
            <a:ext cx="3417422"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Update your info</a:t>
            </a:r>
          </a:p>
        </p:txBody>
      </p:sp>
      <p:sp>
        <p:nvSpPr>
          <p:cNvPr id="64" name="Oval 63">
            <a:extLst>
              <a:ext uri="{FF2B5EF4-FFF2-40B4-BE49-F238E27FC236}">
                <a16:creationId xmlns:a16="http://schemas.microsoft.com/office/drawing/2014/main" id="{C8CC6E4C-F94D-6259-A2A0-00A6068AD141}"/>
              </a:ext>
            </a:extLst>
          </p:cNvPr>
          <p:cNvSpPr/>
          <p:nvPr/>
        </p:nvSpPr>
        <p:spPr>
          <a:xfrm>
            <a:off x="955776" y="4023969"/>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BF86F36A-83AB-C692-FB82-0BFA5BC51BEF}"/>
              </a:ext>
            </a:extLst>
          </p:cNvPr>
          <p:cNvSpPr txBox="1"/>
          <p:nvPr/>
        </p:nvSpPr>
        <p:spPr>
          <a:xfrm>
            <a:off x="1736244" y="3987596"/>
            <a:ext cx="4040088"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Ask for time off</a:t>
            </a:r>
          </a:p>
        </p:txBody>
      </p:sp>
      <p:sp>
        <p:nvSpPr>
          <p:cNvPr id="72" name="TextBox 71">
            <a:extLst>
              <a:ext uri="{FF2B5EF4-FFF2-40B4-BE49-F238E27FC236}">
                <a16:creationId xmlns:a16="http://schemas.microsoft.com/office/drawing/2014/main" id="{ADEA1F4A-9719-1491-3A5A-265813B183BD}"/>
              </a:ext>
            </a:extLst>
          </p:cNvPr>
          <p:cNvSpPr txBox="1"/>
          <p:nvPr/>
        </p:nvSpPr>
        <p:spPr>
          <a:xfrm>
            <a:off x="7268143" y="2729070"/>
            <a:ext cx="3417422" cy="400110"/>
          </a:xfrm>
          <a:prstGeom prst="rect">
            <a:avLst/>
          </a:prstGeom>
          <a:noFill/>
        </p:spPr>
        <p:txBody>
          <a:bodyPr wrap="square" rtlCol="0">
            <a:spAutoFit/>
          </a:bodyPr>
          <a:lstStyle/>
          <a:p>
            <a:r>
              <a:rPr lang="en-US" sz="2000">
                <a:latin typeface="Open Sans" panose="020B0606030504020204" pitchFamily="34" charset="0"/>
                <a:ea typeface="Open Sans" panose="020B0606030504020204" pitchFamily="34" charset="0"/>
                <a:cs typeface="Open Sans" panose="020B0606030504020204" pitchFamily="34" charset="0"/>
              </a:rPr>
              <a:t>Check your benefits</a:t>
            </a:r>
          </a:p>
        </p:txBody>
      </p:sp>
      <p:sp>
        <p:nvSpPr>
          <p:cNvPr id="75" name="TextBox 74">
            <a:extLst>
              <a:ext uri="{FF2B5EF4-FFF2-40B4-BE49-F238E27FC236}">
                <a16:creationId xmlns:a16="http://schemas.microsoft.com/office/drawing/2014/main" id="{917F7477-2AE8-263C-E38B-2AE1DB525F47}"/>
              </a:ext>
            </a:extLst>
          </p:cNvPr>
          <p:cNvSpPr txBox="1"/>
          <p:nvPr/>
        </p:nvSpPr>
        <p:spPr>
          <a:xfrm>
            <a:off x="7280241" y="3396736"/>
            <a:ext cx="3911809" cy="400110"/>
          </a:xfrm>
          <a:prstGeom prst="rect">
            <a:avLst/>
          </a:prstGeom>
          <a:noFill/>
        </p:spPr>
        <p:txBody>
          <a:bodyPr wrap="square" rtlCol="0">
            <a:spAutoFit/>
          </a:bodyPr>
          <a:lstStyle/>
          <a:p>
            <a:r>
              <a:rPr lang="en-US" sz="2000" dirty="0">
                <a:latin typeface="Open Sans" panose="020B0606030504020204" pitchFamily="34" charset="0"/>
                <a:ea typeface="Open Sans" panose="020B0606030504020204" pitchFamily="34" charset="0"/>
                <a:cs typeface="Open Sans" panose="020B0606030504020204" pitchFamily="34" charset="0"/>
              </a:rPr>
              <a:t>See your co-worker’s schedule</a:t>
            </a:r>
          </a:p>
        </p:txBody>
      </p:sp>
      <p:sp>
        <p:nvSpPr>
          <p:cNvPr id="79" name="Oval 78">
            <a:extLst>
              <a:ext uri="{FF2B5EF4-FFF2-40B4-BE49-F238E27FC236}">
                <a16:creationId xmlns:a16="http://schemas.microsoft.com/office/drawing/2014/main" id="{562B99F7-C5A6-C691-7451-3C42FD7BECE5}"/>
              </a:ext>
            </a:extLst>
          </p:cNvPr>
          <p:cNvSpPr/>
          <p:nvPr/>
        </p:nvSpPr>
        <p:spPr>
          <a:xfrm>
            <a:off x="6697429" y="4189076"/>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4764494D-DC79-B5EE-88EB-AB05AFB3F629}"/>
              </a:ext>
            </a:extLst>
          </p:cNvPr>
          <p:cNvSpPr txBox="1"/>
          <p:nvPr/>
        </p:nvSpPr>
        <p:spPr>
          <a:xfrm>
            <a:off x="7453553" y="4143177"/>
            <a:ext cx="4664556" cy="400110"/>
          </a:xfrm>
          <a:prstGeom prst="rect">
            <a:avLst/>
          </a:prstGeom>
          <a:noFill/>
        </p:spPr>
        <p:txBody>
          <a:bodyPr wrap="square" lIns="91440" tIns="45720" rIns="91440" bIns="45720" rtlCol="0" anchor="t">
            <a:spAutoFit/>
          </a:bodyPr>
          <a:lstStyle/>
          <a:p>
            <a:r>
              <a:rPr lang="en-US" sz="2000" dirty="0">
                <a:latin typeface="Open Sans"/>
                <a:ea typeface="Open Sans"/>
                <a:cs typeface="Open Sans"/>
              </a:rPr>
              <a:t>Clock (Check) in and out</a:t>
            </a:r>
          </a:p>
        </p:txBody>
      </p:sp>
      <p:sp>
        <p:nvSpPr>
          <p:cNvPr id="82" name="Oval 81">
            <a:extLst>
              <a:ext uri="{FF2B5EF4-FFF2-40B4-BE49-F238E27FC236}">
                <a16:creationId xmlns:a16="http://schemas.microsoft.com/office/drawing/2014/main" id="{309D5822-2D65-560C-954A-268CD9A2B71D}"/>
              </a:ext>
            </a:extLst>
          </p:cNvPr>
          <p:cNvSpPr/>
          <p:nvPr/>
        </p:nvSpPr>
        <p:spPr>
          <a:xfrm>
            <a:off x="6627783" y="2716906"/>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493BB0A1-B86D-A15B-B20D-DE82826F1AAC}"/>
              </a:ext>
            </a:extLst>
          </p:cNvPr>
          <p:cNvSpPr/>
          <p:nvPr/>
        </p:nvSpPr>
        <p:spPr>
          <a:xfrm>
            <a:off x="6626166" y="3360786"/>
            <a:ext cx="503452" cy="503452"/>
          </a:xfrm>
          <a:prstGeom prst="ellipse">
            <a:avLst/>
          </a:prstGeom>
          <a:solidFill>
            <a:srgbClr val="9FBDD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Graphic 3" descr="Dollar outline">
            <a:extLst>
              <a:ext uri="{FF2B5EF4-FFF2-40B4-BE49-F238E27FC236}">
                <a16:creationId xmlns:a16="http://schemas.microsoft.com/office/drawing/2014/main" id="{D3A779D5-E574-2E04-8FE0-783C2028CC0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46205" y="2658698"/>
            <a:ext cx="380039" cy="380039"/>
          </a:xfrm>
          <a:prstGeom prst="rect">
            <a:avLst/>
          </a:prstGeom>
        </p:spPr>
      </p:pic>
      <p:pic>
        <p:nvPicPr>
          <p:cNvPr id="6" name="Graphic 5" descr="Information outline">
            <a:extLst>
              <a:ext uri="{FF2B5EF4-FFF2-40B4-BE49-F238E27FC236}">
                <a16:creationId xmlns:a16="http://schemas.microsoft.com/office/drawing/2014/main" id="{B667DA7B-F348-515F-B34C-4184747DCC1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7436" y="3319842"/>
            <a:ext cx="503452" cy="503452"/>
          </a:xfrm>
          <a:prstGeom prst="rect">
            <a:avLst/>
          </a:prstGeom>
        </p:spPr>
      </p:pic>
      <p:pic>
        <p:nvPicPr>
          <p:cNvPr id="9" name="Graphic 8" descr="Tropical scene outline">
            <a:extLst>
              <a:ext uri="{FF2B5EF4-FFF2-40B4-BE49-F238E27FC236}">
                <a16:creationId xmlns:a16="http://schemas.microsoft.com/office/drawing/2014/main" id="{220A95B1-FC3D-A0DC-A737-188EA369DC1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9949" y="4068142"/>
            <a:ext cx="415107" cy="415107"/>
          </a:xfrm>
          <a:prstGeom prst="rect">
            <a:avLst/>
          </a:prstGeom>
        </p:spPr>
      </p:pic>
      <p:pic>
        <p:nvPicPr>
          <p:cNvPr id="11" name="Graphic 10" descr="Stopwatch outline">
            <a:extLst>
              <a:ext uri="{FF2B5EF4-FFF2-40B4-BE49-F238E27FC236}">
                <a16:creationId xmlns:a16="http://schemas.microsoft.com/office/drawing/2014/main" id="{1FEBCC41-0D39-3D63-C5E0-674F5C29C9D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97428" y="4173154"/>
            <a:ext cx="503453" cy="503453"/>
          </a:xfrm>
          <a:prstGeom prst="rect">
            <a:avLst/>
          </a:prstGeom>
        </p:spPr>
      </p:pic>
      <p:pic>
        <p:nvPicPr>
          <p:cNvPr id="13" name="Graphic 12" descr="Food Safety outline">
            <a:extLst>
              <a:ext uri="{FF2B5EF4-FFF2-40B4-BE49-F238E27FC236}">
                <a16:creationId xmlns:a16="http://schemas.microsoft.com/office/drawing/2014/main" id="{485C5C36-004B-425C-98EA-55CD890E90B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627783" y="2700984"/>
            <a:ext cx="503452" cy="503452"/>
          </a:xfrm>
          <a:prstGeom prst="rect">
            <a:avLst/>
          </a:prstGeom>
        </p:spPr>
      </p:pic>
      <p:pic>
        <p:nvPicPr>
          <p:cNvPr id="15" name="Graphic 14" descr="Users outline">
            <a:extLst>
              <a:ext uri="{FF2B5EF4-FFF2-40B4-BE49-F238E27FC236}">
                <a16:creationId xmlns:a16="http://schemas.microsoft.com/office/drawing/2014/main" id="{ED11ADB3-ADD1-3909-DB7D-9CE034876B10}"/>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627783" y="3366094"/>
            <a:ext cx="457200" cy="457200"/>
          </a:xfrm>
          <a:prstGeom prst="rect">
            <a:avLst/>
          </a:prstGeom>
        </p:spPr>
      </p:pic>
    </p:spTree>
    <p:extLst>
      <p:ext uri="{BB962C8B-B14F-4D97-AF65-F5344CB8AC3E}">
        <p14:creationId xmlns:p14="http://schemas.microsoft.com/office/powerpoint/2010/main" val="41837280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AC8F8D-21D1-0743-2236-D7988BFE1942}"/>
              </a:ext>
            </a:extLst>
          </p:cNvPr>
          <p:cNvSpPr>
            <a:spLocks noGrp="1"/>
          </p:cNvSpPr>
          <p:nvPr>
            <p:ph type="title"/>
          </p:nvPr>
        </p:nvSpPr>
        <p:spPr>
          <a:xfrm>
            <a:off x="838200" y="286466"/>
            <a:ext cx="8083163" cy="738284"/>
          </a:xfrm>
        </p:spPr>
        <p:txBody>
          <a:bodyPr>
            <a:normAutofit fontScale="90000"/>
          </a:bodyPr>
          <a:lstStyle/>
          <a:p>
            <a:r>
              <a:rPr lang="en-US" sz="3600" dirty="0">
                <a:latin typeface="Museo Sans 700" panose="02000000000000000000" pitchFamily="50" charset="0"/>
              </a:rPr>
              <a:t>Login to Workday – Available September 15</a:t>
            </a:r>
            <a:r>
              <a:rPr lang="en-US" sz="3600" baseline="30000" dirty="0">
                <a:latin typeface="Museo Sans 700" panose="02000000000000000000" pitchFamily="50" charset="0"/>
              </a:rPr>
              <a:t>th</a:t>
            </a:r>
            <a:endParaRPr lang="en-US" sz="3600" dirty="0">
              <a:latin typeface="Museo Sans 700" panose="02000000000000000000" pitchFamily="50" charset="0"/>
            </a:endParaRPr>
          </a:p>
        </p:txBody>
      </p:sp>
      <p:sp>
        <p:nvSpPr>
          <p:cNvPr id="7" name="TextBox 6">
            <a:extLst>
              <a:ext uri="{FF2B5EF4-FFF2-40B4-BE49-F238E27FC236}">
                <a16:creationId xmlns:a16="http://schemas.microsoft.com/office/drawing/2014/main" id="{AA86E074-76F4-30AC-9E28-7221704F4E1F}"/>
              </a:ext>
            </a:extLst>
          </p:cNvPr>
          <p:cNvSpPr txBox="1"/>
          <p:nvPr/>
        </p:nvSpPr>
        <p:spPr>
          <a:xfrm>
            <a:off x="838200" y="1426943"/>
            <a:ext cx="10929257" cy="3508653"/>
          </a:xfrm>
          <a:prstGeom prst="rect">
            <a:avLst/>
          </a:prstGeom>
          <a:noFill/>
        </p:spPr>
        <p:txBody>
          <a:bodyPr wrap="square" rtlCol="0">
            <a:spAutoFit/>
          </a:bodyPr>
          <a:lstStyle/>
          <a:p>
            <a:r>
              <a:rPr lang="en-US" b="1" u="sng" dirty="0">
                <a:solidFill>
                  <a:srgbClr val="000000"/>
                </a:solidFill>
                <a:latin typeface="Open Sans" panose="020B0606030504020204" pitchFamily="34" charset="0"/>
              </a:rPr>
              <a:t>On the Network</a:t>
            </a:r>
          </a:p>
          <a:p>
            <a:pPr marL="285750" indent="-285750">
              <a:buFont typeface="Arial" panose="020B0604020202020204" pitchFamily="34" charset="0"/>
              <a:buChar char="•"/>
            </a:pPr>
            <a:r>
              <a:rPr lang="en-US" dirty="0">
                <a:solidFill>
                  <a:srgbClr val="000000"/>
                </a:solidFill>
                <a:latin typeface="Open Sans" panose="020B0606030504020204" pitchFamily="34" charset="0"/>
              </a:rPr>
              <a:t>T</a:t>
            </a:r>
            <a:r>
              <a:rPr lang="en-US" sz="1800" b="0" i="0" u="none" strike="noStrike" dirty="0">
                <a:solidFill>
                  <a:srgbClr val="000000"/>
                </a:solidFill>
                <a:effectLst/>
                <a:latin typeface="Open Sans" panose="020B0606030504020204" pitchFamily="34" charset="0"/>
              </a:rPr>
              <a:t>he new link will be available on Monument Connect</a:t>
            </a:r>
          </a:p>
          <a:p>
            <a:pPr marL="285750" indent="-285750">
              <a:buFont typeface="Arial" panose="020B0604020202020204" pitchFamily="34" charset="0"/>
              <a:buChar char="•"/>
            </a:pPr>
            <a:r>
              <a:rPr lang="en-US" sz="1800" b="0" i="0" u="none" strike="noStrike" dirty="0">
                <a:solidFill>
                  <a:srgbClr val="000000"/>
                </a:solidFill>
                <a:effectLst/>
                <a:latin typeface="Open Sans" panose="020B0606030504020204" pitchFamily="34" charset="0"/>
              </a:rPr>
              <a:t>Once you click the link, you will be directed to the home page. You’re in!</a:t>
            </a:r>
            <a:r>
              <a:rPr lang="en-US" sz="1800" b="0" i="0" dirty="0">
                <a:solidFill>
                  <a:srgbClr val="000000"/>
                </a:solidFill>
                <a:effectLst/>
                <a:latin typeface="Open Sans" panose="020B0606030504020204" pitchFamily="34" charset="0"/>
              </a:rPr>
              <a:t>​</a:t>
            </a:r>
          </a:p>
          <a:p>
            <a:pPr marL="285750" indent="-285750">
              <a:buFont typeface="Arial" panose="020B0604020202020204" pitchFamily="34" charset="0"/>
              <a:buChar char="•"/>
            </a:pPr>
            <a:endParaRPr lang="en-US" dirty="0">
              <a:solidFill>
                <a:srgbClr val="000000"/>
              </a:solidFill>
              <a:latin typeface="Open Sans" panose="020B0606030504020204" pitchFamily="34" charset="0"/>
            </a:endParaRPr>
          </a:p>
          <a:p>
            <a:pPr marL="285750" indent="-285750">
              <a:buFont typeface="Arial" panose="020B0604020202020204" pitchFamily="34" charset="0"/>
              <a:buChar char="•"/>
            </a:pPr>
            <a:endParaRPr lang="en-US" dirty="0">
              <a:solidFill>
                <a:srgbClr val="000000"/>
              </a:solidFill>
              <a:latin typeface="Open Sans" panose="020B0606030504020204" pitchFamily="34" charset="0"/>
            </a:endParaRPr>
          </a:p>
          <a:p>
            <a:r>
              <a:rPr lang="en-US" b="1" u="sng" dirty="0">
                <a:solidFill>
                  <a:srgbClr val="000000"/>
                </a:solidFill>
                <a:latin typeface="Open Sans" panose="020B0606030504020204" pitchFamily="34" charset="0"/>
              </a:rPr>
              <a:t>Off the Network</a:t>
            </a:r>
          </a:p>
          <a:p>
            <a:pPr marL="285750" indent="-285750">
              <a:buFont typeface="Arial" panose="020B0604020202020204" pitchFamily="34" charset="0"/>
              <a:buChar char="•"/>
            </a:pPr>
            <a:r>
              <a:rPr lang="en-US" sz="1800" dirty="0">
                <a:latin typeface="Open Sans"/>
                <a:ea typeface="Open Sans"/>
                <a:cs typeface="Open Sans"/>
              </a:rPr>
              <a:t>You will need to authenticate through Microsoft Authenticator</a:t>
            </a:r>
          </a:p>
          <a:p>
            <a:pPr marL="285750" indent="-285750">
              <a:buFont typeface="Arial" panose="020B0604020202020204" pitchFamily="34" charset="0"/>
              <a:buChar char="•"/>
            </a:pPr>
            <a:endParaRPr lang="en-US" dirty="0">
              <a:solidFill>
                <a:srgbClr val="000000"/>
              </a:solidFill>
              <a:latin typeface="Open Sans"/>
              <a:ea typeface="Open Sans"/>
              <a:cs typeface="Open Sans"/>
            </a:endParaRPr>
          </a:p>
          <a:p>
            <a:pPr marL="285750" indent="-285750">
              <a:buFont typeface="Arial" panose="020B0604020202020204" pitchFamily="34" charset="0"/>
              <a:buChar char="•"/>
            </a:pPr>
            <a:endParaRPr lang="en-US" dirty="0">
              <a:solidFill>
                <a:srgbClr val="000000"/>
              </a:solidFill>
              <a:latin typeface="Open Sans"/>
              <a:ea typeface="Open Sans"/>
              <a:cs typeface="Open Sans"/>
            </a:endParaRPr>
          </a:p>
          <a:p>
            <a:r>
              <a:rPr lang="en-US" b="1" u="sng" dirty="0">
                <a:solidFill>
                  <a:srgbClr val="000000"/>
                </a:solidFill>
                <a:latin typeface="Open Sans" panose="020B0606030504020204" pitchFamily="34" charset="0"/>
              </a:rPr>
              <a:t>Mobile App</a:t>
            </a:r>
          </a:p>
          <a:p>
            <a:pPr marL="285750" indent="-285750">
              <a:buFont typeface="Arial" panose="020B0604020202020204" pitchFamily="34" charset="0"/>
              <a:buChar char="•"/>
            </a:pPr>
            <a:r>
              <a:rPr lang="en-US" dirty="0">
                <a:solidFill>
                  <a:srgbClr val="000000"/>
                </a:solidFill>
                <a:latin typeface="Open Sans" panose="020B0606030504020204" pitchFamily="34" charset="0"/>
              </a:rPr>
              <a:t>Company email and password</a:t>
            </a:r>
          </a:p>
          <a:p>
            <a:endParaRPr lang="en-US" sz="2400" dirty="0">
              <a:latin typeface="Open Sans" panose="020B0606030504020204" pitchFamily="34" charset="0"/>
              <a:ea typeface="Open Sans" panose="020B0606030504020204" pitchFamily="34" charset="0"/>
              <a:cs typeface="Open Sans" panose="020B0606030504020204" pitchFamily="34" charset="0"/>
            </a:endParaRPr>
          </a:p>
        </p:txBody>
      </p:sp>
      <p:pic>
        <p:nvPicPr>
          <p:cNvPr id="6" name="Picture 5">
            <a:extLst>
              <a:ext uri="{FF2B5EF4-FFF2-40B4-BE49-F238E27FC236}">
                <a16:creationId xmlns:a16="http://schemas.microsoft.com/office/drawing/2014/main" id="{03229F8F-31DB-89D1-0327-0D931FEE7CD5}"/>
              </a:ext>
            </a:extLst>
          </p:cNvPr>
          <p:cNvPicPr>
            <a:picLocks noChangeAspect="1"/>
          </p:cNvPicPr>
          <p:nvPr/>
        </p:nvPicPr>
        <p:blipFill>
          <a:blip r:embed="rId3"/>
          <a:stretch>
            <a:fillRect/>
          </a:stretch>
        </p:blipFill>
        <p:spPr>
          <a:xfrm>
            <a:off x="2631297" y="4611790"/>
            <a:ext cx="4496967" cy="2166145"/>
          </a:xfrm>
          <a:prstGeom prst="rect">
            <a:avLst/>
          </a:prstGeom>
        </p:spPr>
      </p:pic>
    </p:spTree>
    <p:extLst>
      <p:ext uri="{BB962C8B-B14F-4D97-AF65-F5344CB8AC3E}">
        <p14:creationId xmlns:p14="http://schemas.microsoft.com/office/powerpoint/2010/main" val="4014466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Your Pay and Tax Information">
            <a:hlinkClick r:id="" action="ppaction://media"/>
            <a:extLst>
              <a:ext uri="{FF2B5EF4-FFF2-40B4-BE49-F238E27FC236}">
                <a16:creationId xmlns:a16="http://schemas.microsoft.com/office/drawing/2014/main" id="{D07796DB-F7D5-38C4-8B6C-B26FDF9603B6}"/>
              </a:ext>
            </a:extLst>
          </p:cNvPr>
          <p:cNvPicPr>
            <a:picLocks noRot="1" noChangeAspect="1"/>
          </p:cNvPicPr>
          <p:nvPr>
            <a:videoFile r:link="rId1"/>
          </p:nvPr>
        </p:nvPicPr>
        <p:blipFill>
          <a:blip r:embed="rId4"/>
          <a:stretch>
            <a:fillRect/>
          </a:stretch>
        </p:blipFill>
        <p:spPr>
          <a:xfrm>
            <a:off x="3233" y="-2754"/>
            <a:ext cx="12173197" cy="6860754"/>
          </a:xfrm>
          <a:prstGeom prst="rect">
            <a:avLst/>
          </a:prstGeom>
        </p:spPr>
      </p:pic>
    </p:spTree>
    <p:extLst>
      <p:ext uri="{BB962C8B-B14F-4D97-AF65-F5344CB8AC3E}">
        <p14:creationId xmlns:p14="http://schemas.microsoft.com/office/powerpoint/2010/main" val="145689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CEB31AA-E1C5-7E81-55D2-DE513200C8A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629CF5"/>
                </a:solidFill>
                <a:latin typeface="Arial" panose="020B0604020202020204" pitchFamily="34" charset="0"/>
                <a:ea typeface="+mj-ea"/>
                <a:cs typeface="Arial" panose="020B0604020202020204" pitchFamily="34" charset="0"/>
              </a:defRPr>
            </a:lvl1pPr>
          </a:lstStyle>
          <a:p>
            <a:r>
              <a:rPr lang="en-US" dirty="0">
                <a:latin typeface="Museo Sans 700" panose="02000000000000000000" pitchFamily="50" charset="0"/>
                <a:ea typeface="Open Sans" panose="020B0606030504020204" pitchFamily="34" charset="0"/>
                <a:cs typeface="Open Sans" panose="020B0606030504020204" pitchFamily="34" charset="0"/>
              </a:rPr>
              <a:t>Pay Information - “Payslips” (Paystubs)</a:t>
            </a:r>
          </a:p>
        </p:txBody>
      </p:sp>
      <p:sp>
        <p:nvSpPr>
          <p:cNvPr id="3" name="Content Placeholder 2">
            <a:extLst>
              <a:ext uri="{FF2B5EF4-FFF2-40B4-BE49-F238E27FC236}">
                <a16:creationId xmlns:a16="http://schemas.microsoft.com/office/drawing/2014/main" id="{B85C455A-E437-C6EE-D9C0-DE62DD15F920}"/>
              </a:ext>
            </a:extLst>
          </p:cNvPr>
          <p:cNvSpPr txBox="1">
            <a:spLocks/>
          </p:cNvSpPr>
          <p:nvPr/>
        </p:nvSpPr>
        <p:spPr>
          <a:xfrm>
            <a:off x="724619" y="1950223"/>
            <a:ext cx="10902373" cy="2862322"/>
          </a:xfrm>
          <a:prstGeom prst="rect">
            <a:avLst/>
          </a:prstGeom>
        </p:spPr>
        <p:txBody>
          <a:bodyPr vert="horz" wrap="square" lIns="91440" tIns="45720" rIns="91440" bIns="45720" rtlCol="0" anchor="t">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nSpc>
                <a:spcPct val="100000"/>
              </a:lnSpc>
              <a:spcBef>
                <a:spcPts val="0"/>
              </a:spcBef>
              <a:spcAft>
                <a:spcPts val="1800"/>
              </a:spcAft>
            </a:pPr>
            <a:r>
              <a:rPr lang="en-US" sz="2000" b="1" dirty="0">
                <a:latin typeface="Open Sans"/>
                <a:ea typeface="Open Sans"/>
                <a:cs typeface="Open Sans"/>
              </a:rPr>
              <a:t>October 3</a:t>
            </a:r>
            <a:r>
              <a:rPr lang="en-US" sz="2000" b="1" baseline="30000" dirty="0">
                <a:latin typeface="Open Sans"/>
                <a:ea typeface="Open Sans"/>
                <a:cs typeface="Open Sans"/>
              </a:rPr>
              <a:t>rd</a:t>
            </a:r>
            <a:r>
              <a:rPr lang="en-US" sz="2000" b="1" dirty="0">
                <a:latin typeface="Open Sans"/>
                <a:ea typeface="Open Sans"/>
                <a:cs typeface="Open Sans"/>
              </a:rPr>
              <a:t> </a:t>
            </a:r>
            <a:r>
              <a:rPr lang="en-US" sz="2000" dirty="0">
                <a:latin typeface="Open Sans"/>
                <a:ea typeface="Open Sans"/>
                <a:cs typeface="Open Sans"/>
              </a:rPr>
              <a:t>will be the first pay date in the system</a:t>
            </a:r>
          </a:p>
          <a:p>
            <a:pPr marL="342900" indent="-342900">
              <a:lnSpc>
                <a:spcPct val="100000"/>
              </a:lnSpc>
              <a:spcBef>
                <a:spcPts val="0"/>
              </a:spcBef>
              <a:spcAft>
                <a:spcPts val="1800"/>
              </a:spcAft>
            </a:pPr>
            <a:endParaRPr lang="en-US" sz="2000" dirty="0">
              <a:latin typeface="Open Sans"/>
              <a:ea typeface="Open Sans"/>
              <a:cs typeface="Open Sans"/>
            </a:endParaRPr>
          </a:p>
          <a:p>
            <a:pPr marL="342900" indent="-342900">
              <a:lnSpc>
                <a:spcPct val="100000"/>
              </a:lnSpc>
              <a:spcBef>
                <a:spcPts val="0"/>
              </a:spcBef>
              <a:spcAft>
                <a:spcPts val="1800"/>
              </a:spcAft>
            </a:pPr>
            <a:r>
              <a:rPr lang="en-US" sz="2000" dirty="0">
                <a:latin typeface="Open Sans"/>
                <a:ea typeface="Open Sans"/>
                <a:cs typeface="Open Sans"/>
              </a:rPr>
              <a:t>Paystubs prior to October 3</a:t>
            </a:r>
            <a:r>
              <a:rPr lang="en-US" sz="2000" baseline="30000" dirty="0">
                <a:latin typeface="Open Sans"/>
                <a:ea typeface="Open Sans"/>
                <a:cs typeface="Open Sans"/>
              </a:rPr>
              <a:t>rd</a:t>
            </a:r>
            <a:r>
              <a:rPr lang="en-US" sz="2000" dirty="0">
                <a:latin typeface="Open Sans"/>
                <a:ea typeface="Open Sans"/>
                <a:cs typeface="Open Sans"/>
              </a:rPr>
              <a:t> will only be stored in Employee Self Service (ESS)</a:t>
            </a:r>
          </a:p>
          <a:p>
            <a:pPr marL="342900" indent="-342900">
              <a:lnSpc>
                <a:spcPct val="100000"/>
              </a:lnSpc>
              <a:spcBef>
                <a:spcPts val="0"/>
              </a:spcBef>
              <a:spcAft>
                <a:spcPts val="1800"/>
              </a:spcAft>
            </a:pPr>
            <a:endParaRPr lang="en-US" sz="2000" dirty="0">
              <a:latin typeface="Open Sans"/>
              <a:ea typeface="Open Sans"/>
              <a:cs typeface="Open Sans"/>
            </a:endParaRPr>
          </a:p>
          <a:p>
            <a:pPr marL="342900" indent="-342900">
              <a:lnSpc>
                <a:spcPct val="100000"/>
              </a:lnSpc>
              <a:spcBef>
                <a:spcPts val="0"/>
              </a:spcBef>
              <a:spcAft>
                <a:spcPts val="1800"/>
              </a:spcAft>
            </a:pPr>
            <a:r>
              <a:rPr lang="en-US" sz="2000">
                <a:latin typeface="Open Sans"/>
                <a:ea typeface="Open Sans"/>
                <a:cs typeface="Open Sans"/>
              </a:rPr>
              <a:t>If </a:t>
            </a:r>
            <a:r>
              <a:rPr lang="en-US" sz="2000" dirty="0">
                <a:latin typeface="Open Sans"/>
                <a:ea typeface="Open Sans"/>
                <a:cs typeface="Open Sans"/>
              </a:rPr>
              <a:t>you need ESS paystubs after </a:t>
            </a:r>
            <a:r>
              <a:rPr lang="en-US" sz="2000" b="1" dirty="0">
                <a:latin typeface="Open Sans"/>
                <a:ea typeface="Open Sans"/>
                <a:cs typeface="Open Sans"/>
              </a:rPr>
              <a:t>October 11</a:t>
            </a:r>
            <a:r>
              <a:rPr lang="en-US" sz="2000" b="1" baseline="30000" dirty="0">
                <a:latin typeface="Open Sans"/>
                <a:ea typeface="Open Sans"/>
                <a:cs typeface="Open Sans"/>
              </a:rPr>
              <a:t>th</a:t>
            </a:r>
            <a:r>
              <a:rPr lang="en-US" sz="2000" dirty="0">
                <a:latin typeface="Open Sans"/>
                <a:ea typeface="Open Sans"/>
                <a:cs typeface="Open Sans"/>
              </a:rPr>
              <a:t>, you will need to submit a request through HRSS</a:t>
            </a:r>
          </a:p>
        </p:txBody>
      </p:sp>
    </p:spTree>
    <p:extLst>
      <p:ext uri="{BB962C8B-B14F-4D97-AF65-F5344CB8AC3E}">
        <p14:creationId xmlns:p14="http://schemas.microsoft.com/office/powerpoint/2010/main" val="16032924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39D4A28-B0F1-7433-4C08-5761E9B81867}"/>
              </a:ext>
            </a:extLst>
          </p:cNvPr>
          <p:cNvSpPr txBox="1"/>
          <p:nvPr/>
        </p:nvSpPr>
        <p:spPr>
          <a:xfrm>
            <a:off x="3304662" y="2951521"/>
            <a:ext cx="5276193" cy="646331"/>
          </a:xfrm>
          <a:prstGeom prst="rect">
            <a:avLst/>
          </a:prstGeom>
          <a:noFill/>
        </p:spPr>
        <p:txBody>
          <a:bodyPr wrap="square" rtlCol="0">
            <a:spAutoFit/>
          </a:bodyPr>
          <a:lstStyle/>
          <a:p>
            <a:pPr algn="ctr"/>
            <a:r>
              <a:rPr lang="en-US" sz="3600" dirty="0">
                <a:solidFill>
                  <a:schemeClr val="bg1"/>
                </a:solidFill>
              </a:rPr>
              <a:t>Time Management</a:t>
            </a:r>
          </a:p>
        </p:txBody>
      </p:sp>
    </p:spTree>
    <p:extLst>
      <p:ext uri="{BB962C8B-B14F-4D97-AF65-F5344CB8AC3E}">
        <p14:creationId xmlns:p14="http://schemas.microsoft.com/office/powerpoint/2010/main" val="28325666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43" name="Straight Connector 42">
            <a:extLst>
              <a:ext uri="{FF2B5EF4-FFF2-40B4-BE49-F238E27FC236}">
                <a16:creationId xmlns:a16="http://schemas.microsoft.com/office/drawing/2014/main" id="{1F122B7D-9A03-4C54-66BF-6E9F0107B45D}"/>
              </a:ext>
            </a:extLst>
          </p:cNvPr>
          <p:cNvCxnSpPr/>
          <p:nvPr/>
        </p:nvCxnSpPr>
        <p:spPr>
          <a:xfrm>
            <a:off x="7666382" y="3785288"/>
            <a:ext cx="0" cy="17992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92AC7F7C-5389-3BFE-F341-E8C3C8825A72}"/>
              </a:ext>
            </a:extLst>
          </p:cNvPr>
          <p:cNvCxnSpPr/>
          <p:nvPr/>
        </p:nvCxnSpPr>
        <p:spPr>
          <a:xfrm>
            <a:off x="4767639" y="3785288"/>
            <a:ext cx="0" cy="179927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A8531417-2CB7-EA85-67D7-E4A2BD272892}"/>
              </a:ext>
            </a:extLst>
          </p:cNvPr>
          <p:cNvCxnSpPr/>
          <p:nvPr/>
        </p:nvCxnSpPr>
        <p:spPr>
          <a:xfrm>
            <a:off x="1938130" y="3785288"/>
            <a:ext cx="0" cy="179927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2716DFC6-B530-A2E5-E336-3505296EC412}"/>
              </a:ext>
            </a:extLst>
          </p:cNvPr>
          <p:cNvSpPr>
            <a:spLocks noGrp="1"/>
          </p:cNvSpPr>
          <p:nvPr>
            <p:ph type="title"/>
          </p:nvPr>
        </p:nvSpPr>
        <p:spPr>
          <a:xfrm>
            <a:off x="838200" y="365126"/>
            <a:ext cx="10515600" cy="619580"/>
          </a:xfrm>
        </p:spPr>
        <p:txBody>
          <a:bodyPr vert="horz" lIns="91440" tIns="45720" rIns="91440" bIns="45720" rtlCol="0" anchor="b">
            <a:noAutofit/>
          </a:bodyPr>
          <a:lstStyle/>
          <a:p>
            <a:r>
              <a:rPr lang="en-US" sz="3200" dirty="0">
                <a:solidFill>
                  <a:srgbClr val="629CF5"/>
                </a:solidFill>
                <a:latin typeface="Museo Sans 700"/>
              </a:rPr>
              <a:t>Time Management Workflow</a:t>
            </a:r>
          </a:p>
        </p:txBody>
      </p:sp>
      <p:graphicFrame>
        <p:nvGraphicFramePr>
          <p:cNvPr id="2" name="Diagram 1">
            <a:extLst>
              <a:ext uri="{FF2B5EF4-FFF2-40B4-BE49-F238E27FC236}">
                <a16:creationId xmlns:a16="http://schemas.microsoft.com/office/drawing/2014/main" id="{ACB8439D-8BE8-0B18-A131-8822F58065B3}"/>
              </a:ext>
            </a:extLst>
          </p:cNvPr>
          <p:cNvGraphicFramePr/>
          <p:nvPr>
            <p:extLst>
              <p:ext uri="{D42A27DB-BD31-4B8C-83A1-F6EECF244321}">
                <p14:modId xmlns:p14="http://schemas.microsoft.com/office/powerpoint/2010/main" val="1122049710"/>
              </p:ext>
            </p:extLst>
          </p:nvPr>
        </p:nvGraphicFramePr>
        <p:xfrm>
          <a:off x="888145" y="3109733"/>
          <a:ext cx="10660270" cy="6755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1A07F858-52FC-C6A2-7F16-903832F3366C}"/>
              </a:ext>
            </a:extLst>
          </p:cNvPr>
          <p:cNvSpPr txBox="1"/>
          <p:nvPr/>
        </p:nvSpPr>
        <p:spPr>
          <a:xfrm>
            <a:off x="1113183" y="1421417"/>
            <a:ext cx="10435232" cy="8617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By default, all those with Manager roles can manage timecards for the people on their team. Managers/Supervisors can delegate to other people to manage time in their absence as needed, up to 30 days (over 30 days requires manager approval).</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6" name="Group 5">
            <a:extLst>
              <a:ext uri="{FF2B5EF4-FFF2-40B4-BE49-F238E27FC236}">
                <a16:creationId xmlns:a16="http://schemas.microsoft.com/office/drawing/2014/main" id="{0F073844-88EE-C68C-2865-75D1BCA0AC64}"/>
              </a:ext>
            </a:extLst>
          </p:cNvPr>
          <p:cNvGrpSpPr/>
          <p:nvPr/>
        </p:nvGrpSpPr>
        <p:grpSpPr>
          <a:xfrm>
            <a:off x="886243" y="4181119"/>
            <a:ext cx="2048250" cy="1777704"/>
            <a:chOff x="921150" y="3592161"/>
            <a:chExt cx="2048250" cy="1777704"/>
          </a:xfrm>
        </p:grpSpPr>
        <p:sp>
          <p:nvSpPr>
            <p:cNvPr id="7" name="Freeform: Shape 6">
              <a:extLst>
                <a:ext uri="{FF2B5EF4-FFF2-40B4-BE49-F238E27FC236}">
                  <a16:creationId xmlns:a16="http://schemas.microsoft.com/office/drawing/2014/main" id="{742B4014-0D2D-A175-4D17-145AEA2130E6}"/>
                </a:ext>
              </a:extLst>
            </p:cNvPr>
            <p:cNvSpPr/>
            <p:nvPr/>
          </p:nvSpPr>
          <p:spPr>
            <a:xfrm>
              <a:off x="921150" y="3592161"/>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If Check In / Out is missed or inaccurate, employee must contact Manager/Supervisor to correct</a:t>
              </a:r>
            </a:p>
          </p:txBody>
        </p:sp>
        <p:sp>
          <p:nvSpPr>
            <p:cNvPr id="12" name="Freeform: Shape 11">
              <a:extLst>
                <a:ext uri="{FF2B5EF4-FFF2-40B4-BE49-F238E27FC236}">
                  <a16:creationId xmlns:a16="http://schemas.microsoft.com/office/drawing/2014/main" id="{BCD81F50-9BAE-DB11-6689-8B94A3B2E456}"/>
                </a:ext>
              </a:extLst>
            </p:cNvPr>
            <p:cNvSpPr/>
            <p:nvPr/>
          </p:nvSpPr>
          <p:spPr>
            <a:xfrm>
              <a:off x="921150" y="4694310"/>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Manager/Supervisor adds/updates missed Check-In</a:t>
              </a:r>
            </a:p>
          </p:txBody>
        </p:sp>
      </p:grpSp>
      <p:sp>
        <p:nvSpPr>
          <p:cNvPr id="21" name="Freeform: Shape 20">
            <a:extLst>
              <a:ext uri="{FF2B5EF4-FFF2-40B4-BE49-F238E27FC236}">
                <a16:creationId xmlns:a16="http://schemas.microsoft.com/office/drawing/2014/main" id="{831ED2C0-4776-779A-F906-7512A6E981C7}"/>
              </a:ext>
            </a:extLst>
          </p:cNvPr>
          <p:cNvSpPr/>
          <p:nvPr/>
        </p:nvSpPr>
        <p:spPr>
          <a:xfrm>
            <a:off x="3732164" y="4202227"/>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If employee fails to submit timecard, it cannot be approved. If needed, Manager/Supervisor can submit timecard on employee’s behalf</a:t>
            </a:r>
          </a:p>
        </p:txBody>
      </p:sp>
      <p:sp>
        <p:nvSpPr>
          <p:cNvPr id="24" name="Freeform: Shape 23">
            <a:extLst>
              <a:ext uri="{FF2B5EF4-FFF2-40B4-BE49-F238E27FC236}">
                <a16:creationId xmlns:a16="http://schemas.microsoft.com/office/drawing/2014/main" id="{B352F104-CCFE-989B-FE20-EC9BB047384D}"/>
              </a:ext>
            </a:extLst>
          </p:cNvPr>
          <p:cNvSpPr/>
          <p:nvPr/>
        </p:nvSpPr>
        <p:spPr>
          <a:xfrm>
            <a:off x="3730262" y="5304754"/>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Manager/Supervisor Submits Timecard</a:t>
            </a:r>
          </a:p>
        </p:txBody>
      </p:sp>
      <p:sp>
        <p:nvSpPr>
          <p:cNvPr id="25" name="Freeform: Shape 24">
            <a:extLst>
              <a:ext uri="{FF2B5EF4-FFF2-40B4-BE49-F238E27FC236}">
                <a16:creationId xmlns:a16="http://schemas.microsoft.com/office/drawing/2014/main" id="{405FB3AC-FD36-248C-2A74-D9FA2F97CEC9}"/>
              </a:ext>
            </a:extLst>
          </p:cNvPr>
          <p:cNvSpPr/>
          <p:nvPr/>
        </p:nvSpPr>
        <p:spPr>
          <a:xfrm>
            <a:off x="6576183" y="4182455"/>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rgbClr val="C0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If manager does not approve timecard, pay may be impacted</a:t>
            </a:r>
          </a:p>
        </p:txBody>
      </p:sp>
      <p:sp>
        <p:nvSpPr>
          <p:cNvPr id="31" name="Freeform: Shape 30">
            <a:extLst>
              <a:ext uri="{FF2B5EF4-FFF2-40B4-BE49-F238E27FC236}">
                <a16:creationId xmlns:a16="http://schemas.microsoft.com/office/drawing/2014/main" id="{B2F6D879-DDC6-919B-3001-6BB5FA4CEF19}"/>
              </a:ext>
            </a:extLst>
          </p:cNvPr>
          <p:cNvSpPr/>
          <p:nvPr/>
        </p:nvSpPr>
        <p:spPr>
          <a:xfrm>
            <a:off x="6572379" y="5294722"/>
            <a:ext cx="2048250" cy="675555"/>
          </a:xfrm>
          <a:custGeom>
            <a:avLst/>
            <a:gdLst>
              <a:gd name="connsiteX0" fmla="*/ 0 w 2048250"/>
              <a:gd name="connsiteY0" fmla="*/ 67556 h 675555"/>
              <a:gd name="connsiteX1" fmla="*/ 67556 w 2048250"/>
              <a:gd name="connsiteY1" fmla="*/ 0 h 675555"/>
              <a:gd name="connsiteX2" fmla="*/ 1980695 w 2048250"/>
              <a:gd name="connsiteY2" fmla="*/ 0 h 675555"/>
              <a:gd name="connsiteX3" fmla="*/ 2048251 w 2048250"/>
              <a:gd name="connsiteY3" fmla="*/ 67556 h 675555"/>
              <a:gd name="connsiteX4" fmla="*/ 2048250 w 2048250"/>
              <a:gd name="connsiteY4" fmla="*/ 608000 h 675555"/>
              <a:gd name="connsiteX5" fmla="*/ 1980694 w 2048250"/>
              <a:gd name="connsiteY5" fmla="*/ 675556 h 675555"/>
              <a:gd name="connsiteX6" fmla="*/ 67556 w 2048250"/>
              <a:gd name="connsiteY6" fmla="*/ 675555 h 675555"/>
              <a:gd name="connsiteX7" fmla="*/ 0 w 2048250"/>
              <a:gd name="connsiteY7" fmla="*/ 607999 h 675555"/>
              <a:gd name="connsiteX8" fmla="*/ 0 w 2048250"/>
              <a:gd name="connsiteY8" fmla="*/ 67556 h 675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048250" h="675555">
                <a:moveTo>
                  <a:pt x="0" y="67556"/>
                </a:moveTo>
                <a:cubicBezTo>
                  <a:pt x="0" y="30246"/>
                  <a:pt x="30246" y="0"/>
                  <a:pt x="67556" y="0"/>
                </a:cubicBezTo>
                <a:lnTo>
                  <a:pt x="1980695" y="0"/>
                </a:lnTo>
                <a:cubicBezTo>
                  <a:pt x="2018005" y="0"/>
                  <a:pt x="2048251" y="30246"/>
                  <a:pt x="2048251" y="67556"/>
                </a:cubicBezTo>
                <a:cubicBezTo>
                  <a:pt x="2048251" y="247704"/>
                  <a:pt x="2048250" y="427852"/>
                  <a:pt x="2048250" y="608000"/>
                </a:cubicBezTo>
                <a:cubicBezTo>
                  <a:pt x="2048250" y="645310"/>
                  <a:pt x="2018004" y="675556"/>
                  <a:pt x="1980694" y="675556"/>
                </a:cubicBezTo>
                <a:lnTo>
                  <a:pt x="67556" y="675555"/>
                </a:lnTo>
                <a:cubicBezTo>
                  <a:pt x="30246" y="675555"/>
                  <a:pt x="0" y="645309"/>
                  <a:pt x="0" y="607999"/>
                </a:cubicBezTo>
                <a:lnTo>
                  <a:pt x="0" y="67556"/>
                </a:lnTo>
                <a:close/>
              </a:path>
            </a:pathLst>
          </a:custGeom>
          <a:solidFill>
            <a:schemeClr val="tx1">
              <a:lumMod val="65000"/>
              <a:lumOff val="3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57886" tIns="57886" rIns="57886" bIns="57886" numCol="1" spcCol="1270" anchor="ctr" anchorCtr="0">
            <a:noAutofit/>
          </a:bodyPr>
          <a:lstStyle/>
          <a:p>
            <a:pPr marL="0" marR="0" lvl="0" indent="0" algn="ctr" defTabSz="444500" rtl="0" eaLnBrk="1" fontAlgn="auto" latinLnBrk="0" hangingPunct="1">
              <a:lnSpc>
                <a:spcPct val="90000"/>
              </a:lnSpc>
              <a:spcBef>
                <a:spcPct val="0"/>
              </a:spcBef>
              <a:spcAft>
                <a:spcPct val="35000"/>
              </a:spcAft>
              <a:buClrTx/>
              <a:buSzTx/>
              <a:buFontTx/>
              <a:buNone/>
              <a:tabLst/>
              <a:defRPr/>
            </a:pPr>
            <a:r>
              <a:rPr kumimoji="0" lang="en-US" sz="900" b="0" i="0" u="none" strike="noStrike" kern="1200" cap="none" spc="0" normalizeH="0" baseline="0" noProof="0">
                <a:ln>
                  <a:noFill/>
                </a:ln>
                <a:solidFill>
                  <a:prstClr val="white"/>
                </a:solidFill>
                <a:effectLst/>
                <a:uLnTx/>
                <a:uFillTx/>
                <a:latin typeface="Open Sans" panose="020B0606030504020204" pitchFamily="34" charset="0"/>
                <a:ea typeface="Open Sans" panose="020B0606030504020204" pitchFamily="34" charset="0"/>
                <a:cs typeface="Open Sans" panose="020B0606030504020204" pitchFamily="34" charset="0"/>
              </a:rPr>
              <a:t>HR will monitor</a:t>
            </a:r>
          </a:p>
        </p:txBody>
      </p:sp>
      <p:pic>
        <p:nvPicPr>
          <p:cNvPr id="45" name="Picture 44" descr="A yellow tick and arrow in a circle&#10;&#10;Description automatically generated">
            <a:extLst>
              <a:ext uri="{FF2B5EF4-FFF2-40B4-BE49-F238E27FC236}">
                <a16:creationId xmlns:a16="http://schemas.microsoft.com/office/drawing/2014/main" id="{94212D31-0CA5-3E68-1C8A-E5E79397CC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603819" y="2313192"/>
            <a:ext cx="779709" cy="779709"/>
          </a:xfrm>
          <a:prstGeom prst="rect">
            <a:avLst/>
          </a:prstGeom>
        </p:spPr>
      </p:pic>
      <p:pic>
        <p:nvPicPr>
          <p:cNvPr id="47" name="Picture 46" descr="A yellow text with a hand pointing at a button&#10;&#10;Description automatically generated">
            <a:extLst>
              <a:ext uri="{FF2B5EF4-FFF2-40B4-BE49-F238E27FC236}">
                <a16:creationId xmlns:a16="http://schemas.microsoft.com/office/drawing/2014/main" id="{2EC3407E-2720-E53F-96C6-B70E94E07F4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19126" y="2281231"/>
            <a:ext cx="876984" cy="876984"/>
          </a:xfrm>
          <a:prstGeom prst="rect">
            <a:avLst/>
          </a:prstGeom>
        </p:spPr>
      </p:pic>
      <p:pic>
        <p:nvPicPr>
          <p:cNvPr id="49" name="Picture 48" descr="A yellow line drawing of a document with a stamp&#10;&#10;Description automatically generated">
            <a:extLst>
              <a:ext uri="{FF2B5EF4-FFF2-40B4-BE49-F238E27FC236}">
                <a16:creationId xmlns:a16="http://schemas.microsoft.com/office/drawing/2014/main" id="{B4D10C33-AB4E-EC8B-EFF5-1C7DEB1FDE6E}"/>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62065" y="2214041"/>
            <a:ext cx="820341" cy="820341"/>
          </a:xfrm>
          <a:prstGeom prst="rect">
            <a:avLst/>
          </a:prstGeom>
        </p:spPr>
      </p:pic>
      <p:pic>
        <p:nvPicPr>
          <p:cNvPr id="51" name="Picture 50" descr="A yellow line drawing of a document and money&#10;&#10;Description automatically generated">
            <a:extLst>
              <a:ext uri="{FF2B5EF4-FFF2-40B4-BE49-F238E27FC236}">
                <a16:creationId xmlns:a16="http://schemas.microsoft.com/office/drawing/2014/main" id="{D2C3A33B-F384-DCF7-D63A-EE9D86FBB1D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0153577" y="2214042"/>
            <a:ext cx="820341" cy="820341"/>
          </a:xfrm>
          <a:prstGeom prst="rect">
            <a:avLst/>
          </a:prstGeom>
        </p:spPr>
      </p:pic>
    </p:spTree>
    <p:extLst>
      <p:ext uri="{BB962C8B-B14F-4D97-AF65-F5344CB8AC3E}">
        <p14:creationId xmlns:p14="http://schemas.microsoft.com/office/powerpoint/2010/main" val="6746972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716DFC6-B530-A2E5-E336-3505296EC412}"/>
              </a:ext>
            </a:extLst>
          </p:cNvPr>
          <p:cNvSpPr>
            <a:spLocks noGrp="1"/>
          </p:cNvSpPr>
          <p:nvPr>
            <p:ph type="title"/>
          </p:nvPr>
        </p:nvSpPr>
        <p:spPr>
          <a:xfrm>
            <a:off x="770258" y="43765"/>
            <a:ext cx="10515600" cy="982151"/>
          </a:xfrm>
        </p:spPr>
        <p:txBody>
          <a:bodyPr vert="horz" lIns="91440" tIns="45720" rIns="91440" bIns="45720" rtlCol="0" anchor="b">
            <a:noAutofit/>
          </a:bodyPr>
          <a:lstStyle/>
          <a:p>
            <a:r>
              <a:rPr lang="en-US" sz="3200" dirty="0">
                <a:solidFill>
                  <a:srgbClr val="629CF5"/>
                </a:solidFill>
                <a:latin typeface="Museo Sans 700"/>
              </a:rPr>
              <a:t>Your Role in Timecards</a:t>
            </a:r>
          </a:p>
        </p:txBody>
      </p:sp>
      <p:pic>
        <p:nvPicPr>
          <p:cNvPr id="9" name="Graphic 8" descr="Checkbox Checked with solid fill">
            <a:extLst>
              <a:ext uri="{FF2B5EF4-FFF2-40B4-BE49-F238E27FC236}">
                <a16:creationId xmlns:a16="http://schemas.microsoft.com/office/drawing/2014/main" id="{435899AA-8AE3-7FF6-3166-ED8BF3CAAB8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9549" y="1863587"/>
            <a:ext cx="572750" cy="572750"/>
          </a:xfrm>
          <a:prstGeom prst="rect">
            <a:avLst/>
          </a:prstGeom>
        </p:spPr>
      </p:pic>
      <p:sp>
        <p:nvSpPr>
          <p:cNvPr id="10" name="TextBox 9">
            <a:extLst>
              <a:ext uri="{FF2B5EF4-FFF2-40B4-BE49-F238E27FC236}">
                <a16:creationId xmlns:a16="http://schemas.microsoft.com/office/drawing/2014/main" id="{1F712478-C004-2465-0CCA-FDAE087CCCF2}"/>
              </a:ext>
            </a:extLst>
          </p:cNvPr>
          <p:cNvSpPr txBox="1"/>
          <p:nvPr/>
        </p:nvSpPr>
        <p:spPr>
          <a:xfrm>
            <a:off x="1742299" y="1863587"/>
            <a:ext cx="857151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Enter time in/</a:t>
            </a:r>
            <a:r>
              <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out for each shift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at the beginning or end of shift</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Instead of blocks of time, you will enter time in &amp; out rounded to the nearest 15 min.</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You will no longer have to break out each job code. Rules are built into the system to calculate overtime, double time, etc.</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endParaRPr>
          </a:p>
        </p:txBody>
      </p:sp>
      <p:pic>
        <p:nvPicPr>
          <p:cNvPr id="12" name="Graphic 11" descr="Checkbox Checked with solid fill">
            <a:extLst>
              <a:ext uri="{FF2B5EF4-FFF2-40B4-BE49-F238E27FC236}">
                <a16:creationId xmlns:a16="http://schemas.microsoft.com/office/drawing/2014/main" id="{3FE12BDA-AAAB-7CAA-2E4B-9C800882B4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9549" y="4679253"/>
            <a:ext cx="572750" cy="572750"/>
          </a:xfrm>
          <a:prstGeom prst="rect">
            <a:avLst/>
          </a:prstGeom>
        </p:spPr>
      </p:pic>
      <p:sp>
        <p:nvSpPr>
          <p:cNvPr id="13" name="TextBox 12">
            <a:extLst>
              <a:ext uri="{FF2B5EF4-FFF2-40B4-BE49-F238E27FC236}">
                <a16:creationId xmlns:a16="http://schemas.microsoft.com/office/drawing/2014/main" id="{E9F0AC30-8A61-4CB6-C0D9-4718827A3564}"/>
              </a:ext>
            </a:extLst>
          </p:cNvPr>
          <p:cNvSpPr txBox="1"/>
          <p:nvPr/>
        </p:nvSpPr>
        <p:spPr>
          <a:xfrm>
            <a:off x="1742299" y="4720843"/>
            <a:ext cx="9787842"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Speak to </a:t>
            </a:r>
            <a:r>
              <a:rPr lang="en-US" sz="2400" dirty="0">
                <a:solidFill>
                  <a:prstClr val="black"/>
                </a:solidFill>
                <a:latin typeface="Open Sans" panose="020B0606030504020204" pitchFamily="34" charset="0"/>
                <a:ea typeface="Open Sans" panose="020B0606030504020204" pitchFamily="34" charset="0"/>
                <a:cs typeface="Open Sans" panose="020B0606030504020204" pitchFamily="34" charset="0"/>
              </a:rPr>
              <a:t>your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supervisor when there is a </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missed/inaccurate </a:t>
            </a:r>
            <a:r>
              <a:rPr lang="en-US" sz="2400" b="1" dirty="0">
                <a:solidFill>
                  <a:prstClr val="black"/>
                </a:solidFill>
                <a:latin typeface="Open Sans" panose="020B0606030504020204" pitchFamily="34" charset="0"/>
                <a:ea typeface="Open Sans" panose="020B0606030504020204" pitchFamily="34" charset="0"/>
                <a:cs typeface="Open Sans" panose="020B0606030504020204" pitchFamily="34" charset="0"/>
              </a:rPr>
              <a:t>time</a:t>
            </a: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 in/out</a:t>
            </a:r>
          </a:p>
        </p:txBody>
      </p:sp>
      <p:pic>
        <p:nvPicPr>
          <p:cNvPr id="26" name="Graphic 25" descr="Checkbox Checked with solid fill">
            <a:extLst>
              <a:ext uri="{FF2B5EF4-FFF2-40B4-BE49-F238E27FC236}">
                <a16:creationId xmlns:a16="http://schemas.microsoft.com/office/drawing/2014/main" id="{BB2AF1E3-0FC2-824E-2D95-AD3665F9172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69549" y="5851677"/>
            <a:ext cx="572750" cy="572750"/>
          </a:xfrm>
          <a:prstGeom prst="rect">
            <a:avLst/>
          </a:prstGeom>
        </p:spPr>
      </p:pic>
      <p:sp>
        <p:nvSpPr>
          <p:cNvPr id="27" name="TextBox 26">
            <a:extLst>
              <a:ext uri="{FF2B5EF4-FFF2-40B4-BE49-F238E27FC236}">
                <a16:creationId xmlns:a16="http://schemas.microsoft.com/office/drawing/2014/main" id="{D536D0B5-55BA-F4A5-B13D-AAD8CB7E0409}"/>
              </a:ext>
            </a:extLst>
          </p:cNvPr>
          <p:cNvSpPr txBox="1"/>
          <p:nvPr/>
        </p:nvSpPr>
        <p:spPr>
          <a:xfrm>
            <a:off x="1810242" y="5907219"/>
            <a:ext cx="857151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Submit timecard </a:t>
            </a:r>
            <a:r>
              <a:rPr kumimoji="0" lang="en-US" sz="2400" b="0" i="0" u="none" strike="noStrike" kern="1200" cap="none" spc="0" normalizeH="0" baseline="0" noProof="0" dirty="0">
                <a:ln>
                  <a:noFill/>
                </a:ln>
                <a:solidFill>
                  <a:prstClr val="black"/>
                </a:solidFill>
                <a:effectLst/>
                <a:uLnTx/>
                <a:uFillTx/>
                <a:latin typeface="Open Sans" panose="020B0606030504020204" pitchFamily="34" charset="0"/>
                <a:ea typeface="Open Sans" panose="020B0606030504020204" pitchFamily="34" charset="0"/>
                <a:cs typeface="Open Sans" panose="020B0606030504020204" pitchFamily="34" charset="0"/>
              </a:rPr>
              <a:t>for approval at the end of each week</a:t>
            </a:r>
          </a:p>
        </p:txBody>
      </p:sp>
    </p:spTree>
    <p:extLst>
      <p:ext uri="{BB962C8B-B14F-4D97-AF65-F5344CB8AC3E}">
        <p14:creationId xmlns:p14="http://schemas.microsoft.com/office/powerpoint/2010/main" val="34763726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nline Media 2" title="Submit Timecard in Workday">
            <a:hlinkClick r:id="" action="ppaction://media"/>
            <a:extLst>
              <a:ext uri="{FF2B5EF4-FFF2-40B4-BE49-F238E27FC236}">
                <a16:creationId xmlns:a16="http://schemas.microsoft.com/office/drawing/2014/main" id="{3BFA785A-0AFF-8F1F-81CF-EB05C7BABA86}"/>
              </a:ext>
            </a:extLst>
          </p:cNvPr>
          <p:cNvPicPr>
            <a:picLocks noRot="1" noChangeAspect="1"/>
          </p:cNvPicPr>
          <p:nvPr>
            <a:videoFile r:link="rId1"/>
          </p:nvPr>
        </p:nvPicPr>
        <p:blipFill>
          <a:blip r:embed="rId4"/>
          <a:stretch>
            <a:fillRect/>
          </a:stretch>
        </p:blipFill>
        <p:spPr>
          <a:xfrm>
            <a:off x="-1894" y="-2458"/>
            <a:ext cx="12195790" cy="6862916"/>
          </a:xfrm>
          <a:prstGeom prst="rect">
            <a:avLst/>
          </a:prstGeom>
        </p:spPr>
      </p:pic>
    </p:spTree>
    <p:extLst>
      <p:ext uri="{BB962C8B-B14F-4D97-AF65-F5344CB8AC3E}">
        <p14:creationId xmlns:p14="http://schemas.microsoft.com/office/powerpoint/2010/main" val="1684003980"/>
      </p:ext>
    </p:extLst>
  </p:cSld>
  <p:clrMapOvr>
    <a:masterClrMapping/>
  </p:clrMapOvr>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8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765B5A712AFE8C4EA4FACCFCA1F5DA11" ma:contentTypeVersion="14" ma:contentTypeDescription="Create a new document." ma:contentTypeScope="" ma:versionID="b221915185f14aca9a2e561c2a0e0cb2">
  <xsd:schema xmlns:xsd="http://www.w3.org/2001/XMLSchema" xmlns:xs="http://www.w3.org/2001/XMLSchema" xmlns:p="http://schemas.microsoft.com/office/2006/metadata/properties" xmlns:ns2="d1abcf55-032e-4a8f-abde-6a5b91ab0045" xmlns:ns3="d828d336-a423-4d3d-b09a-d2f9c050d69c" targetNamespace="http://schemas.microsoft.com/office/2006/metadata/properties" ma:root="true" ma:fieldsID="93bc7338636250ea5db4aba56657dc6d" ns2:_="" ns3:_="">
    <xsd:import namespace="d1abcf55-032e-4a8f-abde-6a5b91ab0045"/>
    <xsd:import namespace="d828d336-a423-4d3d-b09a-d2f9c050d69c"/>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1abcf55-032e-4a8f-abde-6a5b91ab00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828d336-a423-4d3d-b09a-d2f9c050d69c"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3B6D544-542D-488C-A43C-63572D3FA6DE}">
  <ds:schemaRefs>
    <ds:schemaRef ds:uri="http://schemas.microsoft.com/sharepoint/v3/contenttype/forms"/>
  </ds:schemaRefs>
</ds:datastoreItem>
</file>

<file path=customXml/itemProps2.xml><?xml version="1.0" encoding="utf-8"?>
<ds:datastoreItem xmlns:ds="http://schemas.openxmlformats.org/officeDocument/2006/customXml" ds:itemID="{E08701B6-F6C6-49E9-8958-DF13B6F6B01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1abcf55-032e-4a8f-abde-6a5b91ab0045"/>
    <ds:schemaRef ds:uri="d828d336-a423-4d3d-b09a-d2f9c050d69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7A421DB-A702-463A-9208-B99AACC90F37}">
  <ds:schemaRefs>
    <ds:schemaRef ds:uri="http://purl.org/dc/elements/1.1/"/>
    <ds:schemaRef ds:uri="http://schemas.microsoft.com/office/2006/metadata/properties"/>
    <ds:schemaRef ds:uri="http://schemas.microsoft.com/office/2006/documentManagement/types"/>
    <ds:schemaRef ds:uri="1ba231d0-9406-4bf6-b21c-961916179a22"/>
    <ds:schemaRef ds:uri="http://purl.org/dc/terms/"/>
    <ds:schemaRef ds:uri="http://purl.org/dc/dcmitype/"/>
    <ds:schemaRef ds:uri="8e57bb96-6bf1-41c3-89a5-8e250ac575f3"/>
    <ds:schemaRef ds:uri="http://schemas.microsoft.com/office/infopath/2007/PartnerControls"/>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1c52729b-e37a-46f3-9b7a-94d0ce8eb632}" enabled="0" method="" siteId="{1c52729b-e37a-46f3-9b7a-94d0ce8eb632}" removed="1"/>
</clbl:labelList>
</file>

<file path=docProps/app.xml><?xml version="1.0" encoding="utf-8"?>
<Properties xmlns="http://schemas.openxmlformats.org/officeDocument/2006/extended-properties" xmlns:vt="http://schemas.openxmlformats.org/officeDocument/2006/docPropsVTypes">
  <TotalTime>55854</TotalTime>
  <Words>938</Words>
  <Application>Microsoft Office PowerPoint</Application>
  <PresentationFormat>Widescreen</PresentationFormat>
  <Paragraphs>88</Paragraphs>
  <Slides>13</Slides>
  <Notes>6</Notes>
  <HiddenSlides>0</HiddenSlides>
  <MMClips>3</MMClips>
  <ScaleCrop>false</ScaleCrop>
  <HeadingPairs>
    <vt:vector size="4" baseType="variant">
      <vt:variant>
        <vt:lpstr>Theme</vt:lpstr>
      </vt:variant>
      <vt:variant>
        <vt:i4>8</vt:i4>
      </vt:variant>
      <vt:variant>
        <vt:lpstr>Slide Titles</vt:lpstr>
      </vt:variant>
      <vt:variant>
        <vt:i4>13</vt:i4>
      </vt:variant>
    </vt:vector>
  </HeadingPairs>
  <TitlesOfParts>
    <vt:vector size="21" baseType="lpstr">
      <vt:lpstr>7_Office Theme</vt:lpstr>
      <vt:lpstr>3_Office Theme</vt:lpstr>
      <vt:lpstr>5_Office Theme</vt:lpstr>
      <vt:lpstr>2_Office Theme</vt:lpstr>
      <vt:lpstr>6_Office Theme</vt:lpstr>
      <vt:lpstr>8_Office Theme</vt:lpstr>
      <vt:lpstr>4_Office Theme</vt:lpstr>
      <vt:lpstr>Office Theme</vt:lpstr>
      <vt:lpstr>PowerPoint Presentation</vt:lpstr>
      <vt:lpstr>What’s Up With Workday?</vt:lpstr>
      <vt:lpstr>Login to Workday – Available September 15th</vt:lpstr>
      <vt:lpstr>PowerPoint Presentation</vt:lpstr>
      <vt:lpstr>PowerPoint Presentation</vt:lpstr>
      <vt:lpstr>PowerPoint Presentation</vt:lpstr>
      <vt:lpstr>Time Management Workflow</vt:lpstr>
      <vt:lpstr>Your Role in Timecards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MR&amp;F LTIP – Special Cash Incentive</dc:title>
  <dc:creator>Barclay, Sharon</dc:creator>
  <cp:lastModifiedBy>Kieffer, Jamie</cp:lastModifiedBy>
  <cp:revision>27</cp:revision>
  <cp:lastPrinted>2024-07-30T17:47:21Z</cp:lastPrinted>
  <dcterms:created xsi:type="dcterms:W3CDTF">2024-02-19T18:11:43Z</dcterms:created>
  <dcterms:modified xsi:type="dcterms:W3CDTF">2024-09-11T14:30:17Z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0x010100765B5A712AFE8C4EA4FACCFCA1F5DA11</vt:lpwstr>
  </property>
</Properties>
</file>