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1" r:id="rId5"/>
    <p:sldMasterId id="2147483695" r:id="rId6"/>
    <p:sldMasterId id="2147483699" r:id="rId7"/>
    <p:sldMasterId id="2147483703" r:id="rId8"/>
    <p:sldMasterId id="2147483715" r:id="rId9"/>
    <p:sldMasterId id="2147483740" r:id="rId10"/>
  </p:sldMasterIdLst>
  <p:notesMasterIdLst>
    <p:notesMasterId r:id="rId12"/>
  </p:notesMasterIdLst>
  <p:sldIdLst>
    <p:sldId id="2147478878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8CAD8A-194D-4CE8-827E-C99D40AB5B48}" v="1" dt="2024-09-04T20:33:22.1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4639" autoAdjust="0"/>
  </p:normalViewPr>
  <p:slideViewPr>
    <p:cSldViewPr snapToGrid="0">
      <p:cViewPr varScale="1">
        <p:scale>
          <a:sx n="69" d="100"/>
          <a:sy n="69" d="100"/>
        </p:scale>
        <p:origin x="3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56"/>
    </p:cViewPr>
  </p:sorterViewPr>
  <p:notesViewPr>
    <p:cSldViewPr snapToGrid="0">
      <p:cViewPr varScale="1">
        <p:scale>
          <a:sx n="72" d="100"/>
          <a:sy n="72" d="100"/>
        </p:scale>
        <p:origin x="293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8A27A7-C2D7-403D-A6A6-6738DC3D4E07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89A59D-B44D-4994-AA46-19DF6C269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02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0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0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AA2954-5469-B859-7569-2D9ECBC62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C46F0C-3501-F77B-2550-8E7845582656}"/>
              </a:ext>
            </a:extLst>
          </p:cNvPr>
          <p:cNvSpPr/>
          <p:nvPr userDrawn="1"/>
        </p:nvSpPr>
        <p:spPr>
          <a:xfrm>
            <a:off x="0" y="6718450"/>
            <a:ext cx="12192000" cy="139549"/>
          </a:xfrm>
          <a:prstGeom prst="rect">
            <a:avLst/>
          </a:prstGeom>
          <a:gradFill flip="none" rotWithShape="1">
            <a:gsLst>
              <a:gs pos="0">
                <a:srgbClr val="FFCA39"/>
              </a:gs>
              <a:gs pos="48000">
                <a:srgbClr val="5FBB46"/>
              </a:gs>
              <a:gs pos="100000">
                <a:srgbClr val="598DD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FB4DBC4-ABFA-F6EB-8490-6246D2CD19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6750" y="590550"/>
            <a:ext cx="1968500" cy="9017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80EBD7-962B-2247-5C37-D0575C0B04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93311" y="4559445"/>
            <a:ext cx="1333500" cy="15621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6B55224-A8B6-6124-AE5E-828D400A2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6824" y="6373368"/>
            <a:ext cx="3484418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7A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49F9BE-0ADB-B84C-8FEC-C61A6ABF0D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55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8A74A7-4ED2-E406-FB3D-07F4FA7800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24788C-9B0D-B248-8EFF-6F1D1137914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5E8E8-5840-640F-D2A3-D4BDFAA21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29ABE-D98E-29A4-4985-9938E0B0E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9F9BE-0ADB-B84C-8FEC-C61A6ABF0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7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CC15C-7D5B-0E08-983F-0B13EC5EB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F8995-38EF-E319-BB21-82FF1F213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14EA2-385F-D4B3-2D7F-026623899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2F67C-9534-BA32-DCE4-7AB2C967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24788C-9B0D-B248-8EFF-6F1D1137914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9BB25-D6CC-A36F-802A-A2F106F1F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41B9E-985F-D598-360D-27B7F424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9F9BE-0ADB-B84C-8FEC-C61A6ABF0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96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6BBF2-3147-6178-D6AB-97266D0F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6652AB-8FF0-2615-8E61-6F5623B351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E01D7-E465-CBFD-CA88-95C65DB67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4B6EB-45A7-C656-C0BD-9C8C98B535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24788C-9B0D-B248-8EFF-6F1D1137914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2CD09-A0ED-1D1A-3E10-8B9DCFB6E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7156E-5BB2-9301-A8CF-7936691C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9F9BE-0ADB-B84C-8FEC-C61A6ABF0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95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D132D-B497-99B3-98CF-AD3470DAB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B280B-18D7-6CD9-E205-953C05403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76DDD-C9DA-7953-F14B-C691B359A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24788C-9B0D-B248-8EFF-6F1D1137914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895E5-90CF-3C1B-4BB9-F9ADD0A02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38F8D-05D9-4CF7-1C8C-603BA49B2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9F9BE-0ADB-B84C-8FEC-C61A6ABF0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15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909F44-58AF-BE27-6FA7-514353DA9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12F27E-91E7-FF00-9E4F-197BD968F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F4A27-B785-BE4B-8EA2-012DE9B1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24788C-9B0D-B248-8EFF-6F1D1137914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D0E2A-6FC6-9D35-7A57-F9E89605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76BB5-6797-2A57-EC54-FCDE0E26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9F9BE-0ADB-B84C-8FEC-C61A6ABF0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93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BED41-6F21-48A1-81D2-A7F9EC200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AB5179-C7F9-41CA-865C-F1972B5B9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3AC83-8151-4A6D-970E-815724A3A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B896-F8EC-4E9E-B1D0-1ADC63328EF5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8F3D4-42AF-4C0C-9CAF-5CF93A88A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77219-8D15-40EC-8C48-0475B320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2270" y="63387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 b="0" i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7B8E2-B074-4E64-9FA1-7582D2EAE0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63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AF92D-F856-4A7E-BC08-0DE50068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48050-F1F4-4EF1-9CE3-AABEE4B47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17579-3886-4C6D-959C-4428A1145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B896-F8EC-4E9E-B1D0-1ADC63328EF5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50AB9-7C0F-43AE-B10A-164B6089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F1B295-BB94-6D46-839E-BA7E85BF2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633879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7B8E2-B074-4E64-9FA1-7582D2EAE0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10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tions">
    <p:bg>
      <p:bgPr>
        <a:gradFill>
          <a:gsLst>
            <a:gs pos="0">
              <a:srgbClr val="214292"/>
            </a:gs>
            <a:gs pos="100000">
              <a:srgbClr val="12305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FAA31-6162-324D-9475-3F2352FE8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271" y="468872"/>
            <a:ext cx="769387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8DBED-C04A-4F48-95AC-A14E5710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B896-F8EC-4E9E-B1D0-1ADC63328EF5}" type="datetimeFigureOut">
              <a:rPr lang="en-US" smtClean="0"/>
              <a:t>9/11/2024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89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BED41-6F21-48A1-81D2-A7F9EC200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AB5179-C7F9-41CA-865C-F1972B5B9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3AC83-8151-4A6D-970E-815724A3A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B896-F8EC-4E9E-B1D0-1ADC63328EF5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8F3D4-42AF-4C0C-9CAF-5CF93A88A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77219-8D15-40EC-8C48-0475B320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2270" y="63387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 b="0" i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7B8E2-B074-4E64-9FA1-7582D2EAE0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852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AF92D-F856-4A7E-BC08-0DE50068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48050-F1F4-4EF1-9CE3-AABEE4B47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17579-3886-4C6D-959C-4428A1145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B896-F8EC-4E9E-B1D0-1ADC63328EF5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50AB9-7C0F-43AE-B10A-164B6089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F1B295-BB94-6D46-839E-BA7E85BF2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633879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7B8E2-B074-4E64-9FA1-7582D2EAE0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8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earing a hard hat and standing next to a machine&#10;&#10;Description automatically generated">
            <a:extLst>
              <a:ext uri="{FF2B5EF4-FFF2-40B4-BE49-F238E27FC236}">
                <a16:creationId xmlns:a16="http://schemas.microsoft.com/office/drawing/2014/main" id="{D3865349-F04C-1FFC-E487-8A8A12C11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468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062361-1F20-673F-5A0A-879DFD1366B1}"/>
              </a:ext>
            </a:extLst>
          </p:cNvPr>
          <p:cNvSpPr/>
          <p:nvPr userDrawn="1"/>
        </p:nvSpPr>
        <p:spPr>
          <a:xfrm>
            <a:off x="0" y="6718450"/>
            <a:ext cx="12192000" cy="139549"/>
          </a:xfrm>
          <a:prstGeom prst="rect">
            <a:avLst/>
          </a:prstGeom>
          <a:gradFill flip="none" rotWithShape="1">
            <a:gsLst>
              <a:gs pos="0">
                <a:srgbClr val="FFCA39"/>
              </a:gs>
              <a:gs pos="48000">
                <a:srgbClr val="5FBB46"/>
              </a:gs>
              <a:gs pos="100000">
                <a:srgbClr val="598DD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4EBA449-8707-D218-2FD9-2AFF9C9ED4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56750" y="590550"/>
            <a:ext cx="1968500" cy="9017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E8328C3-AB28-34EA-F81D-437DA82C0A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93311" y="4559445"/>
            <a:ext cx="13335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86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tions">
    <p:bg>
      <p:bgPr>
        <a:gradFill>
          <a:gsLst>
            <a:gs pos="0">
              <a:srgbClr val="214292"/>
            </a:gs>
            <a:gs pos="100000">
              <a:srgbClr val="12305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FAA31-6162-324D-9475-3F2352FE8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271" y="468872"/>
            <a:ext cx="769387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8DBED-C04A-4F48-95AC-A14E5710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B896-F8EC-4E9E-B1D0-1ADC63328EF5}" type="datetimeFigureOut">
              <a:rPr lang="en-US" smtClean="0"/>
              <a:t>9/11/2024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97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BED41-6F21-48A1-81D2-A7F9EC200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AB5179-C7F9-41CA-865C-F1972B5B9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3AC83-8151-4A6D-970E-815724A3A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B896-F8EC-4E9E-B1D0-1ADC63328EF5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8F3D4-42AF-4C0C-9CAF-5CF93A88A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77219-8D15-40EC-8C48-0475B320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2270" y="63387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 b="0" i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7B8E2-B074-4E64-9FA1-7582D2EAE0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21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AF92D-F856-4A7E-BC08-0DE50068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48050-F1F4-4EF1-9CE3-AABEE4B47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17579-3886-4C6D-959C-4428A1145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B896-F8EC-4E9E-B1D0-1ADC63328EF5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50AB9-7C0F-43AE-B10A-164B6089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F1B295-BB94-6D46-839E-BA7E85BF2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633879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7B8E2-B074-4E64-9FA1-7582D2EAE0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11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tions">
    <p:bg>
      <p:bgPr>
        <a:gradFill>
          <a:gsLst>
            <a:gs pos="0">
              <a:srgbClr val="214292"/>
            </a:gs>
            <a:gs pos="100000">
              <a:srgbClr val="12305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FAA31-6162-324D-9475-3F2352FE8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271" y="468872"/>
            <a:ext cx="769387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8DBED-C04A-4F48-95AC-A14E5710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B896-F8EC-4E9E-B1D0-1ADC63328EF5}" type="datetimeFigureOut">
              <a:rPr lang="en-US" smtClean="0"/>
              <a:t>9/11/2024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86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C0A7D314-5259-28F5-A8F3-B8E18744A809}"/>
              </a:ext>
            </a:extLst>
          </p:cNvPr>
          <p:cNvSpPr/>
          <p:nvPr userDrawn="1"/>
        </p:nvSpPr>
        <p:spPr>
          <a:xfrm>
            <a:off x="6997795" y="1112895"/>
            <a:ext cx="4541860" cy="4541860"/>
          </a:xfrm>
          <a:prstGeom prst="ellipse">
            <a:avLst/>
          </a:prstGeom>
          <a:solidFill>
            <a:schemeClr val="bg1"/>
          </a:solidFill>
          <a:ln w="12700">
            <a:solidFill>
              <a:srgbClr val="598DDC">
                <a:alpha val="60000"/>
              </a:srgbClr>
            </a:solidFill>
            <a:prstDash val="dash"/>
          </a:ln>
          <a:effectLst>
            <a:outerShdw blurRad="392557" sx="104000" sy="104000" algn="ctr" rotWithShape="0">
              <a:srgbClr val="598DDC">
                <a:alpha val="12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3FE1C2-702C-4F4B-5F39-789336D614A7}"/>
              </a:ext>
            </a:extLst>
          </p:cNvPr>
          <p:cNvSpPr/>
          <p:nvPr userDrawn="1"/>
        </p:nvSpPr>
        <p:spPr>
          <a:xfrm>
            <a:off x="7162800" y="1276400"/>
            <a:ext cx="4213350" cy="421335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111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F66AFCE-CF31-DD98-8364-60E23F253810}"/>
              </a:ext>
            </a:extLst>
          </p:cNvPr>
          <p:cNvSpPr/>
          <p:nvPr userDrawn="1"/>
        </p:nvSpPr>
        <p:spPr>
          <a:xfrm>
            <a:off x="6662136" y="3841130"/>
            <a:ext cx="1978952" cy="197895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111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1B0759-2551-7333-37FC-9395D417E21B}"/>
              </a:ext>
            </a:extLst>
          </p:cNvPr>
          <p:cNvSpPr/>
          <p:nvPr userDrawn="1"/>
        </p:nvSpPr>
        <p:spPr>
          <a:xfrm>
            <a:off x="9701347" y="4515510"/>
            <a:ext cx="1486782" cy="148678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111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3D7FA90-F630-6C7F-8B20-4AD300ED7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6824" y="6373368"/>
            <a:ext cx="3484418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F48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49F9BE-0ADB-B84C-8FEC-C61A6ABF0D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465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5C284-9092-4984-36B7-B54B78184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7016" y="419793"/>
            <a:ext cx="7121236" cy="1505990"/>
          </a:xfrm>
          <a:prstGeom prst="rect">
            <a:avLst/>
          </a:prstGeom>
        </p:spPr>
        <p:txBody>
          <a:bodyPr lIns="0" anchor="ctr" anchorCtr="0"/>
          <a:lstStyle>
            <a:lvl1pPr algn="l">
              <a:defRPr sz="2800">
                <a:solidFill>
                  <a:srgbClr val="629C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2E2308-6BE8-E5C7-EA0E-FC86AAFC9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6824" y="6373368"/>
            <a:ext cx="3484418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F48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49F9BE-0ADB-B84C-8FEC-C61A6ABF0D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572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C62C3-99AF-A2FD-F2EB-3632681DC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7016" y="500062"/>
            <a:ext cx="7772400" cy="1325563"/>
          </a:xfrm>
          <a:prstGeom prst="rect">
            <a:avLst/>
          </a:prstGeom>
        </p:spPr>
        <p:txBody>
          <a:bodyPr lIns="0" anchor="ctr" anchorCtr="0"/>
          <a:lstStyle>
            <a:lvl1pPr>
              <a:defRPr sz="2800">
                <a:solidFill>
                  <a:srgbClr val="629C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B1B0E-EA05-7E06-F664-0B75B0E9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30D5D-8A21-0003-6CD2-D8F9208E74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24788C-9B0D-B248-8EFF-6F1D1137914F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0A058-1076-808E-DC62-615F0CB23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66D72-CEE1-5A54-1F60-765D03CF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9F9BE-0ADB-B84C-8FEC-C61A6ABF0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39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C7B5-45BC-C839-E0BF-559C4BE90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F2C79-3BDD-096D-0B59-B6B235C51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E015D-70FF-9B68-614E-80B3138B8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24788C-9B0D-B248-8EFF-6F1D1137914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0D33D-6B92-5175-385F-386AD7AF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811E5-FC5C-7437-C7E5-D3C627B8A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9F9BE-0ADB-B84C-8FEC-C61A6ABF0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13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8D2B0-55A8-B568-DB56-99BC7CB96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8D0A4-432E-8BB7-9778-E08EB53CE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E0F10-CD35-D450-6B45-6723D4557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7C6FD-6C92-CD59-DE9C-2249B630D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24788C-9B0D-B248-8EFF-6F1D1137914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30BFB-C0B2-F619-B71E-1EBC1618C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775F1-4C4C-A2DE-A918-7F6F6884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9F9BE-0ADB-B84C-8FEC-C61A6ABF0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10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10986-78D9-212A-6967-4410106B2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6FB9E-2293-3FDF-0831-8727E3AF7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53F6A-46C3-8ED8-9528-051A8768E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A3489-95AA-790E-7892-24C80583F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1E30B4-6DD8-247D-7FB0-09F334718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27FD58-DBDB-C85A-13E9-A8D7975C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24788C-9B0D-B248-8EFF-6F1D1137914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AB49BF-9009-BA8E-CDD2-772FCD38F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203B1D-01ED-FD8F-2C6C-370423F5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9F9BE-0ADB-B84C-8FEC-C61A6ABF0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7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28118D6-DC7C-59A8-466E-5DF7794C8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6750" y="590550"/>
            <a:ext cx="1968500" cy="901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0304BA-4E4F-DDEA-26A4-6E2D574234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2E8D67-CDEC-AF18-D6E8-BF5CECEAEAC6}"/>
              </a:ext>
            </a:extLst>
          </p:cNvPr>
          <p:cNvSpPr/>
          <p:nvPr userDrawn="1"/>
        </p:nvSpPr>
        <p:spPr>
          <a:xfrm>
            <a:off x="0" y="6718450"/>
            <a:ext cx="12192000" cy="139549"/>
          </a:xfrm>
          <a:prstGeom prst="rect">
            <a:avLst/>
          </a:prstGeom>
          <a:gradFill flip="none" rotWithShape="1">
            <a:gsLst>
              <a:gs pos="0">
                <a:srgbClr val="FFCA39"/>
              </a:gs>
              <a:gs pos="48000">
                <a:srgbClr val="5FBB46"/>
              </a:gs>
              <a:gs pos="100000">
                <a:srgbClr val="598DD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6BB2909-5A93-12FE-D505-19C839CFDB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93311" y="4559445"/>
            <a:ext cx="13335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49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102F40-922D-3CF6-3EBD-BEBA134B8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6824" y="6373368"/>
            <a:ext cx="3484418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F48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49F9BE-0ADB-B84C-8FEC-C61A6ABF0D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13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CC15C-7D5B-0E08-983F-0B13EC5EB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F8995-38EF-E319-BB21-82FF1F213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14EA2-385F-D4B3-2D7F-026623899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DFDA0EE-C5FD-A15C-29A0-40CB605A3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6824" y="6373368"/>
            <a:ext cx="3484418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F48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49F9BE-0ADB-B84C-8FEC-C61A6ABF0D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06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6BBF2-3147-6178-D6AB-97266D0F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6652AB-8FF0-2615-8E61-6F5623B351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E01D7-E465-CBFD-CA88-95C65DB67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FB9E977-6D90-B0BA-ADE0-8645C690C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6824" y="6373368"/>
            <a:ext cx="3484418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F48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49F9BE-0ADB-B84C-8FEC-C61A6ABF0D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143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D132D-B497-99B3-98CF-AD3470DAB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B280B-18D7-6CD9-E205-953C05403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6188FC-0885-C221-718A-6D1CDC4D3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6824" y="6373368"/>
            <a:ext cx="3484418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F48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49F9BE-0ADB-B84C-8FEC-C61A6ABF0D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57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909F44-58AF-BE27-6FA7-514353DA9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12F27E-91E7-FF00-9E4F-197BD968F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D5D969-536C-D5C8-2D25-555A5C29F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6824" y="6373368"/>
            <a:ext cx="3484418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F48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49F9BE-0ADB-B84C-8FEC-C61A6ABF0D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04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BED41-6F21-48A1-81D2-A7F9EC200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AB5179-C7F9-41CA-865C-F1972B5B9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3AC83-8151-4A6D-970E-815724A3A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B896-F8EC-4E9E-B1D0-1ADC63328EF5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8F3D4-42AF-4C0C-9CAF-5CF93A88A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77219-8D15-40EC-8C48-0475B320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2270" y="63387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 b="0" i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7B8E2-B074-4E64-9FA1-7582D2EAE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82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AF92D-F856-4A7E-BC08-0DE50068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48050-F1F4-4EF1-9CE3-AABEE4B47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17579-3886-4C6D-959C-4428A1145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B896-F8EC-4E9E-B1D0-1ADC63328EF5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50AB9-7C0F-43AE-B10A-164B6089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F1B295-BB94-6D46-839E-BA7E85BF2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633879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7B8E2-B074-4E64-9FA1-7582D2EAE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92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tions">
    <p:bg>
      <p:bgPr>
        <a:gradFill>
          <a:gsLst>
            <a:gs pos="0">
              <a:srgbClr val="214292"/>
            </a:gs>
            <a:gs pos="100000">
              <a:srgbClr val="12305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FAA31-6162-324D-9475-3F2352FE8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271" y="468872"/>
            <a:ext cx="769387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8DBED-C04A-4F48-95AC-A14E5710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B896-F8EC-4E9E-B1D0-1ADC63328EF5}" type="datetimeFigureOut">
              <a:rPr lang="en-US" smtClean="0"/>
              <a:t>9/11/2024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962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C0A7D314-5259-28F5-A8F3-B8E18744A809}"/>
              </a:ext>
            </a:extLst>
          </p:cNvPr>
          <p:cNvSpPr/>
          <p:nvPr userDrawn="1"/>
        </p:nvSpPr>
        <p:spPr>
          <a:xfrm>
            <a:off x="6997795" y="1112895"/>
            <a:ext cx="4541860" cy="4541860"/>
          </a:xfrm>
          <a:prstGeom prst="ellipse">
            <a:avLst/>
          </a:prstGeom>
          <a:solidFill>
            <a:schemeClr val="bg1"/>
          </a:solidFill>
          <a:ln w="12700">
            <a:solidFill>
              <a:srgbClr val="598DDC">
                <a:alpha val="60000"/>
              </a:srgbClr>
            </a:solidFill>
            <a:prstDash val="dash"/>
          </a:ln>
          <a:effectLst>
            <a:outerShdw blurRad="392557" sx="104000" sy="104000" algn="ctr" rotWithShape="0">
              <a:srgbClr val="598DDC">
                <a:alpha val="12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3FE1C2-702C-4F4B-5F39-789336D614A7}"/>
              </a:ext>
            </a:extLst>
          </p:cNvPr>
          <p:cNvSpPr/>
          <p:nvPr userDrawn="1"/>
        </p:nvSpPr>
        <p:spPr>
          <a:xfrm>
            <a:off x="7162800" y="1276400"/>
            <a:ext cx="4213350" cy="421335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111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F66AFCE-CF31-DD98-8364-60E23F253810}"/>
              </a:ext>
            </a:extLst>
          </p:cNvPr>
          <p:cNvSpPr/>
          <p:nvPr userDrawn="1"/>
        </p:nvSpPr>
        <p:spPr>
          <a:xfrm>
            <a:off x="6662136" y="3841130"/>
            <a:ext cx="1978952" cy="197895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111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1B0759-2551-7333-37FC-9395D417E21B}"/>
              </a:ext>
            </a:extLst>
          </p:cNvPr>
          <p:cNvSpPr/>
          <p:nvPr userDrawn="1"/>
        </p:nvSpPr>
        <p:spPr>
          <a:xfrm>
            <a:off x="9701347" y="4515510"/>
            <a:ext cx="1486782" cy="148678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111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3D7FA90-F630-6C7F-8B20-4AD300ED7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6824" y="6373368"/>
            <a:ext cx="3484418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F48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49F9BE-0ADB-B84C-8FEC-C61A6ABF0D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1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5C284-9092-4984-36B7-B54B78184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7016" y="419793"/>
            <a:ext cx="7121236" cy="1505990"/>
          </a:xfrm>
          <a:prstGeom prst="rect">
            <a:avLst/>
          </a:prstGeom>
        </p:spPr>
        <p:txBody>
          <a:bodyPr lIns="0" anchor="ctr" anchorCtr="0"/>
          <a:lstStyle>
            <a:lvl1pPr algn="l">
              <a:defRPr sz="2800">
                <a:solidFill>
                  <a:srgbClr val="629C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2E2308-6BE8-E5C7-EA0E-FC86AAFC9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6824" y="6373368"/>
            <a:ext cx="3484418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F48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49F9BE-0ADB-B84C-8FEC-C61A6ABF0D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0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7A806D-8E48-414F-AEA0-3E19C40B0A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6CBB7E-9635-10C1-6FA9-718F1D5B7443}"/>
              </a:ext>
            </a:extLst>
          </p:cNvPr>
          <p:cNvSpPr/>
          <p:nvPr userDrawn="1"/>
        </p:nvSpPr>
        <p:spPr>
          <a:xfrm>
            <a:off x="-1" y="1311965"/>
            <a:ext cx="12192000" cy="5546035"/>
          </a:xfrm>
          <a:prstGeom prst="rect">
            <a:avLst/>
          </a:prstGeom>
          <a:gradFill>
            <a:gsLst>
              <a:gs pos="0">
                <a:srgbClr val="0F4893">
                  <a:alpha val="0"/>
                </a:srgbClr>
              </a:gs>
              <a:gs pos="95000">
                <a:srgbClr val="12305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367AD6-59C3-E3FD-4A88-DED810D4347F}"/>
              </a:ext>
            </a:extLst>
          </p:cNvPr>
          <p:cNvSpPr/>
          <p:nvPr userDrawn="1"/>
        </p:nvSpPr>
        <p:spPr>
          <a:xfrm rot="16200000">
            <a:off x="6679314" y="1207388"/>
            <a:ext cx="6718451" cy="4303673"/>
          </a:xfrm>
          <a:prstGeom prst="rect">
            <a:avLst/>
          </a:prstGeom>
          <a:gradFill>
            <a:gsLst>
              <a:gs pos="0">
                <a:srgbClr val="0F4893">
                  <a:alpha val="0"/>
                </a:srgbClr>
              </a:gs>
              <a:gs pos="95000">
                <a:srgbClr val="12305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2377FD6-F1FF-01DA-779F-624E71D994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56750" y="590550"/>
            <a:ext cx="1968500" cy="901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E653C3-D7E2-6A3D-349D-4761AC571141}"/>
              </a:ext>
            </a:extLst>
          </p:cNvPr>
          <p:cNvSpPr/>
          <p:nvPr userDrawn="1"/>
        </p:nvSpPr>
        <p:spPr>
          <a:xfrm>
            <a:off x="0" y="6718450"/>
            <a:ext cx="12192000" cy="139549"/>
          </a:xfrm>
          <a:prstGeom prst="rect">
            <a:avLst/>
          </a:prstGeom>
          <a:gradFill flip="none" rotWithShape="1">
            <a:gsLst>
              <a:gs pos="0">
                <a:srgbClr val="FFCA39"/>
              </a:gs>
              <a:gs pos="48000">
                <a:srgbClr val="5FBB46"/>
              </a:gs>
              <a:gs pos="100000">
                <a:srgbClr val="598DD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69F9FAA-D5EF-1CDA-98FE-25DA9022013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93311" y="4559445"/>
            <a:ext cx="13335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329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C62C3-99AF-A2FD-F2EB-3632681DC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7016" y="500062"/>
            <a:ext cx="7772400" cy="1325563"/>
          </a:xfrm>
          <a:prstGeom prst="rect">
            <a:avLst/>
          </a:prstGeom>
        </p:spPr>
        <p:txBody>
          <a:bodyPr lIns="0" anchor="ctr" anchorCtr="0"/>
          <a:lstStyle>
            <a:lvl1pPr>
              <a:defRPr sz="2800">
                <a:solidFill>
                  <a:srgbClr val="629C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B1B0E-EA05-7E06-F664-0B75B0E9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30D5D-8A21-0003-6CD2-D8F9208E74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24788C-9B0D-B248-8EFF-6F1D1137914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0A058-1076-808E-DC62-615F0CB23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66D72-CEE1-5A54-1F60-765D03CF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9F9BE-0ADB-B84C-8FEC-C61A6ABF0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399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C7B5-45BC-C839-E0BF-559C4BE90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F2C79-3BDD-096D-0B59-B6B235C51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E015D-70FF-9B68-614E-80B3138B8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24788C-9B0D-B248-8EFF-6F1D1137914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0D33D-6B92-5175-385F-386AD7AF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811E5-FC5C-7437-C7E5-D3C627B8A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9F9BE-0ADB-B84C-8FEC-C61A6ABF0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669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8D2B0-55A8-B568-DB56-99BC7CB96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8D0A4-432E-8BB7-9778-E08EB53CE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E0F10-CD35-D450-6B45-6723D4557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7C6FD-6C92-CD59-DE9C-2249B630D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24788C-9B0D-B248-8EFF-6F1D1137914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30BFB-C0B2-F619-B71E-1EBC1618C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775F1-4C4C-A2DE-A918-7F6F6884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9F9BE-0ADB-B84C-8FEC-C61A6ABF0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433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10986-78D9-212A-6967-4410106B2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6FB9E-2293-3FDF-0831-8727E3AF7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53F6A-46C3-8ED8-9528-051A8768E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A3489-95AA-790E-7892-24C80583F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1E30B4-6DD8-247D-7FB0-09F334718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27FD58-DBDB-C85A-13E9-A8D7975C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24788C-9B0D-B248-8EFF-6F1D1137914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AB49BF-9009-BA8E-CDD2-772FCD38F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203B1D-01ED-FD8F-2C6C-370423F5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9F9BE-0ADB-B84C-8FEC-C61A6ABF0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830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102F40-922D-3CF6-3EBD-BEBA134B8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6824" y="6373368"/>
            <a:ext cx="3484418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F48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49F9BE-0ADB-B84C-8FEC-C61A6ABF0D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4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CC15C-7D5B-0E08-983F-0B13EC5EB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F8995-38EF-E319-BB21-82FF1F213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14EA2-385F-D4B3-2D7F-026623899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DFDA0EE-C5FD-A15C-29A0-40CB605A3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6824" y="6373368"/>
            <a:ext cx="3484418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F48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49F9BE-0ADB-B84C-8FEC-C61A6ABF0D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653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6BBF2-3147-6178-D6AB-97266D0F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6652AB-8FF0-2615-8E61-6F5623B351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E01D7-E465-CBFD-CA88-95C65DB67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FB9E977-6D90-B0BA-ADE0-8645C690C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6824" y="6373368"/>
            <a:ext cx="3484418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F48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49F9BE-0ADB-B84C-8FEC-C61A6ABF0D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48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D132D-B497-99B3-98CF-AD3470DAB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B280B-18D7-6CD9-E205-953C05403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6188FC-0885-C221-718A-6D1CDC4D3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6824" y="6373368"/>
            <a:ext cx="3484418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F48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49F9BE-0ADB-B84C-8FEC-C61A6ABF0D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043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909F44-58AF-BE27-6FA7-514353DA9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12F27E-91E7-FF00-9E4F-197BD968F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D5D969-536C-D5C8-2D25-555A5C29F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6824" y="6373368"/>
            <a:ext cx="3484418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F48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49F9BE-0ADB-B84C-8FEC-C61A6ABF0D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185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D77A1-57A8-D85D-56D9-384A92EB4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7016" y="500062"/>
            <a:ext cx="7772400" cy="1325563"/>
          </a:xfrm>
          <a:prstGeom prst="rect">
            <a:avLst/>
          </a:prstGeom>
        </p:spPr>
        <p:txBody>
          <a:bodyPr lIns="0" anchor="ctr" anchorCtr="0"/>
          <a:lstStyle>
            <a:lvl1pPr>
              <a:defRPr sz="2800">
                <a:solidFill>
                  <a:srgbClr val="5FBB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155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0172C3-CBE3-B6D2-5C1B-FD2187F856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B8B970-A20A-E843-2B94-F39465A1B6A6}"/>
              </a:ext>
            </a:extLst>
          </p:cNvPr>
          <p:cNvSpPr/>
          <p:nvPr userDrawn="1"/>
        </p:nvSpPr>
        <p:spPr>
          <a:xfrm>
            <a:off x="-1" y="1311965"/>
            <a:ext cx="12192000" cy="5546035"/>
          </a:xfrm>
          <a:prstGeom prst="rect">
            <a:avLst/>
          </a:prstGeom>
          <a:gradFill>
            <a:gsLst>
              <a:gs pos="0">
                <a:srgbClr val="0F4893">
                  <a:alpha val="0"/>
                </a:srgbClr>
              </a:gs>
              <a:gs pos="95000">
                <a:srgbClr val="12305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66FB5B-BE08-1589-DA7A-1FDB03999679}"/>
              </a:ext>
            </a:extLst>
          </p:cNvPr>
          <p:cNvSpPr/>
          <p:nvPr userDrawn="1"/>
        </p:nvSpPr>
        <p:spPr>
          <a:xfrm rot="16200000">
            <a:off x="6679314" y="1207388"/>
            <a:ext cx="6718451" cy="4303673"/>
          </a:xfrm>
          <a:prstGeom prst="rect">
            <a:avLst/>
          </a:prstGeom>
          <a:gradFill>
            <a:gsLst>
              <a:gs pos="0">
                <a:srgbClr val="0F4893">
                  <a:alpha val="0"/>
                </a:srgbClr>
              </a:gs>
              <a:gs pos="95000">
                <a:srgbClr val="12305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2377FD6-F1FF-01DA-779F-624E71D994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56750" y="590550"/>
            <a:ext cx="1968500" cy="901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E653C3-D7E2-6A3D-349D-4761AC571141}"/>
              </a:ext>
            </a:extLst>
          </p:cNvPr>
          <p:cNvSpPr/>
          <p:nvPr userDrawn="1"/>
        </p:nvSpPr>
        <p:spPr>
          <a:xfrm>
            <a:off x="0" y="6718450"/>
            <a:ext cx="12192000" cy="139549"/>
          </a:xfrm>
          <a:prstGeom prst="rect">
            <a:avLst/>
          </a:prstGeom>
          <a:gradFill flip="none" rotWithShape="1">
            <a:gsLst>
              <a:gs pos="0">
                <a:srgbClr val="FFCA39"/>
              </a:gs>
              <a:gs pos="48000">
                <a:srgbClr val="5FBB46"/>
              </a:gs>
              <a:gs pos="100000">
                <a:srgbClr val="598DD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69F9FAA-D5EF-1CDA-98FE-25DA9022013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93311" y="4559445"/>
            <a:ext cx="1333500" cy="15621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F66112D-A3E2-5C6C-9CCD-0EB4F348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66774" t="41956" r="-18352" b="18866"/>
          <a:stretch/>
        </p:blipFill>
        <p:spPr>
          <a:xfrm>
            <a:off x="-2" y="-2"/>
            <a:ext cx="5372587" cy="4244904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34B114B-3236-A425-468E-49D38CA21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6824" y="6373368"/>
            <a:ext cx="3484418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7A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49F9BE-0ADB-B84C-8FEC-C61A6ABF0D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47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C7B5-45BC-C839-E0BF-559C4BE90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F2C79-3BDD-096D-0B59-B6B235C51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E015D-70FF-9B68-614E-80B3138B8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24788C-9B0D-B248-8EFF-6F1D1137914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0D33D-6B92-5175-385F-386AD7AF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811E5-FC5C-7437-C7E5-D3C627B8A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9F9BE-0ADB-B84C-8FEC-C61A6ABF0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2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8D2B0-55A8-B568-DB56-99BC7CB96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8D0A4-432E-8BB7-9778-E08EB53CE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E0F10-CD35-D450-6B45-6723D4557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7C6FD-6C92-CD59-DE9C-2249B630D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24788C-9B0D-B248-8EFF-6F1D1137914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30BFB-C0B2-F619-B71E-1EBC1618C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775F1-4C4C-A2DE-A918-7F6F6884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9F9BE-0ADB-B84C-8FEC-C61A6ABF0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8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10986-78D9-212A-6967-4410106B2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6FB9E-2293-3FDF-0831-8727E3AF7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53F6A-46C3-8ED8-9528-051A8768E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A3489-95AA-790E-7892-24C80583F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1E30B4-6DD8-247D-7FB0-09F334718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27FD58-DBDB-C85A-13E9-A8D7975C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24788C-9B0D-B248-8EFF-6F1D1137914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AB49BF-9009-BA8E-CDD2-772FCD38F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203B1D-01ED-FD8F-2C6C-370423F5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9F9BE-0ADB-B84C-8FEC-C61A6ABF0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5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A540D-5B56-AB3F-FBDE-DF43AE640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934FA7-465B-A8CD-ADA4-5B4416492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24788C-9B0D-B248-8EFF-6F1D1137914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7DE752-F9CB-E303-A48B-DDED77FBA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5FE72-EA0F-1508-56D6-C8D54F1B7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9F9BE-0ADB-B84C-8FEC-C61A6ABF0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4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1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svg"/><Relationship Id="rId5" Type="http://schemas.openxmlformats.org/officeDocument/2006/relationships/image" Target="../media/image10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15.sv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1.sv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F4893"/>
            </a:gs>
            <a:gs pos="69000">
              <a:srgbClr val="123057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FF3BD09-69CA-1053-5B58-6B6ACBD54938}"/>
              </a:ext>
            </a:extLst>
          </p:cNvPr>
          <p:cNvSpPr/>
          <p:nvPr userDrawn="1"/>
        </p:nvSpPr>
        <p:spPr>
          <a:xfrm>
            <a:off x="0" y="6718450"/>
            <a:ext cx="12192000" cy="139549"/>
          </a:xfrm>
          <a:prstGeom prst="rect">
            <a:avLst/>
          </a:prstGeom>
          <a:gradFill flip="none" rotWithShape="1">
            <a:gsLst>
              <a:gs pos="0">
                <a:srgbClr val="FFCA39"/>
              </a:gs>
              <a:gs pos="48000">
                <a:srgbClr val="5FBB46"/>
              </a:gs>
              <a:gs pos="100000">
                <a:srgbClr val="598DD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A38C72-912A-F043-3A40-521F3C3570CF}"/>
              </a:ext>
            </a:extLst>
          </p:cNvPr>
          <p:cNvGrpSpPr/>
          <p:nvPr userDrawn="1"/>
        </p:nvGrpSpPr>
        <p:grpSpPr>
          <a:xfrm>
            <a:off x="0" y="-994778"/>
            <a:ext cx="1916482" cy="706867"/>
            <a:chOff x="0" y="-1169220"/>
            <a:chExt cx="2830929" cy="104414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259275-1218-48A4-3021-BE47319A5424}"/>
                </a:ext>
              </a:extLst>
            </p:cNvPr>
            <p:cNvSpPr/>
            <p:nvPr/>
          </p:nvSpPr>
          <p:spPr>
            <a:xfrm>
              <a:off x="0" y="-1169220"/>
              <a:ext cx="476036" cy="476036"/>
            </a:xfrm>
            <a:prstGeom prst="rect">
              <a:avLst/>
            </a:prstGeom>
            <a:solidFill>
              <a:srgbClr val="1230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F897DE-C1C6-272A-37AF-4C5FBE352B0C}"/>
                </a:ext>
              </a:extLst>
            </p:cNvPr>
            <p:cNvSpPr/>
            <p:nvPr/>
          </p:nvSpPr>
          <p:spPr>
            <a:xfrm>
              <a:off x="576197" y="-1169220"/>
              <a:ext cx="476036" cy="476036"/>
            </a:xfrm>
            <a:prstGeom prst="rect">
              <a:avLst/>
            </a:prstGeom>
            <a:solidFill>
              <a:srgbClr val="0F48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DB52DF-1F84-051B-0256-46570D2D284E}"/>
                </a:ext>
              </a:extLst>
            </p:cNvPr>
            <p:cNvSpPr/>
            <p:nvPr/>
          </p:nvSpPr>
          <p:spPr>
            <a:xfrm>
              <a:off x="1164921" y="-1169220"/>
              <a:ext cx="476036" cy="476036"/>
            </a:xfrm>
            <a:prstGeom prst="rect">
              <a:avLst/>
            </a:prstGeom>
            <a:solidFill>
              <a:srgbClr val="598D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743B22-F239-83F8-29C2-6F0EE2A34B48}"/>
                </a:ext>
              </a:extLst>
            </p:cNvPr>
            <p:cNvSpPr/>
            <p:nvPr/>
          </p:nvSpPr>
          <p:spPr>
            <a:xfrm>
              <a:off x="1753644" y="-1169220"/>
              <a:ext cx="476036" cy="476036"/>
            </a:xfrm>
            <a:prstGeom prst="rect">
              <a:avLst/>
            </a:prstGeom>
            <a:solidFill>
              <a:srgbClr val="E2EE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8994EB-3A4E-5D92-2C8C-0A9005DEB572}"/>
                </a:ext>
              </a:extLst>
            </p:cNvPr>
            <p:cNvSpPr/>
            <p:nvPr/>
          </p:nvSpPr>
          <p:spPr>
            <a:xfrm>
              <a:off x="2354893" y="-1169220"/>
              <a:ext cx="476036" cy="476036"/>
            </a:xfrm>
            <a:prstGeom prst="rect">
              <a:avLst/>
            </a:prstGeom>
            <a:solidFill>
              <a:srgbClr val="F4F8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62ACE3-9487-11B4-21DD-EEFE23EE6E9D}"/>
                </a:ext>
              </a:extLst>
            </p:cNvPr>
            <p:cNvSpPr/>
            <p:nvPr/>
          </p:nvSpPr>
          <p:spPr>
            <a:xfrm>
              <a:off x="0" y="-601109"/>
              <a:ext cx="476036" cy="476036"/>
            </a:xfrm>
            <a:prstGeom prst="rect">
              <a:avLst/>
            </a:prstGeom>
            <a:solidFill>
              <a:srgbClr val="5FBB4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58A5DE2-5C81-B70F-9A56-1404D8473E29}"/>
                </a:ext>
              </a:extLst>
            </p:cNvPr>
            <p:cNvSpPr/>
            <p:nvPr/>
          </p:nvSpPr>
          <p:spPr>
            <a:xfrm>
              <a:off x="576197" y="-601109"/>
              <a:ext cx="476036" cy="476036"/>
            </a:xfrm>
            <a:prstGeom prst="rect">
              <a:avLst/>
            </a:prstGeom>
            <a:solidFill>
              <a:srgbClr val="EDA8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8CE121A-529E-B103-7B70-7958FCE6F644}"/>
                </a:ext>
              </a:extLst>
            </p:cNvPr>
            <p:cNvSpPr/>
            <p:nvPr/>
          </p:nvSpPr>
          <p:spPr>
            <a:xfrm>
              <a:off x="1164921" y="-601109"/>
              <a:ext cx="476036" cy="476036"/>
            </a:xfrm>
            <a:prstGeom prst="rect">
              <a:avLst/>
            </a:prstGeom>
            <a:solidFill>
              <a:srgbClr val="FFCA3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765DDE3-0C85-D70C-EBD1-F1BF5B4F7FC3}"/>
              </a:ext>
            </a:extLst>
          </p:cNvPr>
          <p:cNvSpPr/>
          <p:nvPr userDrawn="1"/>
        </p:nvSpPr>
        <p:spPr>
          <a:xfrm>
            <a:off x="2292263" y="-994778"/>
            <a:ext cx="3494762" cy="268456"/>
          </a:xfrm>
          <a:prstGeom prst="roundRect">
            <a:avLst/>
          </a:prstGeom>
          <a:gradFill flip="none" rotWithShape="1">
            <a:gsLst>
              <a:gs pos="0">
                <a:srgbClr val="FFCA39"/>
              </a:gs>
              <a:gs pos="48000">
                <a:srgbClr val="5FBB46"/>
              </a:gs>
              <a:gs pos="100000">
                <a:srgbClr val="598DD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20F5F35-DF0B-10E1-AA29-17BDE173C8C1}"/>
              </a:ext>
            </a:extLst>
          </p:cNvPr>
          <p:cNvSpPr/>
          <p:nvPr userDrawn="1"/>
        </p:nvSpPr>
        <p:spPr>
          <a:xfrm>
            <a:off x="2292263" y="-556367"/>
            <a:ext cx="3494762" cy="268456"/>
          </a:xfrm>
          <a:prstGeom prst="roundRect">
            <a:avLst/>
          </a:prstGeom>
          <a:gradFill flip="none" rotWithShape="1">
            <a:gsLst>
              <a:gs pos="0">
                <a:srgbClr val="0F4893"/>
              </a:gs>
              <a:gs pos="100000">
                <a:srgbClr val="12305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214292"/>
            </a:gs>
            <a:gs pos="100000">
              <a:srgbClr val="12305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06333E-C309-40BE-9E51-EE5C002F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271" y="4688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6AC3A-E872-4BCC-9449-FC1CB8816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30" y="6356350"/>
            <a:ext cx="333487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spc="300">
                <a:solidFill>
                  <a:srgbClr val="629C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B896-F8EC-4E9E-B1D0-1ADC63328EF5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5845CE-62A6-7549-B1EE-838CB3201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6472556"/>
            <a:ext cx="2743200" cy="231363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rgbClr val="214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7B8E2-B074-4E64-9FA1-7582D2EAE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38F4D6-AD78-770E-243D-27937856B6A4}"/>
              </a:ext>
            </a:extLst>
          </p:cNvPr>
          <p:cNvSpPr/>
          <p:nvPr userDrawn="1"/>
        </p:nvSpPr>
        <p:spPr>
          <a:xfrm>
            <a:off x="0" y="6718450"/>
            <a:ext cx="12192000" cy="139549"/>
          </a:xfrm>
          <a:prstGeom prst="rect">
            <a:avLst/>
          </a:prstGeom>
          <a:gradFill flip="none" rotWithShape="1">
            <a:gsLst>
              <a:gs pos="0">
                <a:srgbClr val="FFCA39"/>
              </a:gs>
              <a:gs pos="48000">
                <a:srgbClr val="5FBB46"/>
              </a:gs>
              <a:gs pos="100000">
                <a:srgbClr val="598DD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B09BF3E-2ED2-EEFD-57E6-80A4C62DC7B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289" y="642335"/>
            <a:ext cx="1968497" cy="90222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88D659-E726-5041-8378-09225B1F758D}"/>
              </a:ext>
            </a:extLst>
          </p:cNvPr>
          <p:cNvCxnSpPr>
            <a:cxnSpLocks/>
          </p:cNvCxnSpPr>
          <p:nvPr userDrawn="1"/>
        </p:nvCxnSpPr>
        <p:spPr>
          <a:xfrm>
            <a:off x="3199942" y="552192"/>
            <a:ext cx="0" cy="1151338"/>
          </a:xfrm>
          <a:prstGeom prst="line">
            <a:avLst/>
          </a:prstGeom>
          <a:ln w="12700">
            <a:solidFill>
              <a:srgbClr val="629CF5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629CF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06333E-C309-40BE-9E51-EE5C002F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271" y="4688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03ED6-5F30-4D0C-B717-5CC0F2921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6AC3A-E872-4BCC-9449-FC1CB8816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30" y="6356350"/>
            <a:ext cx="333487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spc="300">
                <a:solidFill>
                  <a:srgbClr val="629C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B896-F8EC-4E9E-B1D0-1ADC63328EF5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5845CE-62A6-7549-B1EE-838CB3201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6472556"/>
            <a:ext cx="2743200" cy="231363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rgbClr val="214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7B8E2-B074-4E64-9FA1-7582D2EAE0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4C86625-C80C-C4B6-BC31-9F880A28495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289" y="628332"/>
            <a:ext cx="1968500" cy="901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38F4D6-AD78-770E-243D-27937856B6A4}"/>
              </a:ext>
            </a:extLst>
          </p:cNvPr>
          <p:cNvSpPr/>
          <p:nvPr userDrawn="1"/>
        </p:nvSpPr>
        <p:spPr>
          <a:xfrm>
            <a:off x="0" y="6718450"/>
            <a:ext cx="12192000" cy="139549"/>
          </a:xfrm>
          <a:prstGeom prst="rect">
            <a:avLst/>
          </a:prstGeom>
          <a:gradFill flip="none" rotWithShape="1">
            <a:gsLst>
              <a:gs pos="0">
                <a:srgbClr val="FFCA39"/>
              </a:gs>
              <a:gs pos="48000">
                <a:srgbClr val="5FBB46"/>
              </a:gs>
              <a:gs pos="100000">
                <a:srgbClr val="598DD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D3F56C-67C4-E605-0B34-A17B99B73FB5}"/>
              </a:ext>
            </a:extLst>
          </p:cNvPr>
          <p:cNvCxnSpPr>
            <a:cxnSpLocks/>
          </p:cNvCxnSpPr>
          <p:nvPr userDrawn="1"/>
        </p:nvCxnSpPr>
        <p:spPr>
          <a:xfrm>
            <a:off x="3199942" y="552192"/>
            <a:ext cx="0" cy="1151338"/>
          </a:xfrm>
          <a:prstGeom prst="line">
            <a:avLst/>
          </a:prstGeom>
          <a:ln w="12700">
            <a:solidFill>
              <a:srgbClr val="E2E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07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629CF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214292"/>
            </a:gs>
            <a:gs pos="100000">
              <a:srgbClr val="12305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06333E-C309-40BE-9E51-EE5C002F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271" y="4688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6AC3A-E872-4BCC-9449-FC1CB8816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30" y="6356350"/>
            <a:ext cx="333487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spc="300">
                <a:solidFill>
                  <a:srgbClr val="629C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B896-F8EC-4E9E-B1D0-1ADC63328EF5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5845CE-62A6-7549-B1EE-838CB3201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6472556"/>
            <a:ext cx="2743200" cy="231363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rgbClr val="214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7B8E2-B074-4E64-9FA1-7582D2EAE0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7C518E5-D5E3-C346-9937-D6B0D27B1E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3244" r="38126" b="23461"/>
          <a:stretch/>
        </p:blipFill>
        <p:spPr>
          <a:xfrm>
            <a:off x="5746985" y="0"/>
            <a:ext cx="644501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38F4D6-AD78-770E-243D-27937856B6A4}"/>
              </a:ext>
            </a:extLst>
          </p:cNvPr>
          <p:cNvSpPr/>
          <p:nvPr userDrawn="1"/>
        </p:nvSpPr>
        <p:spPr>
          <a:xfrm>
            <a:off x="0" y="6718450"/>
            <a:ext cx="12192000" cy="139549"/>
          </a:xfrm>
          <a:prstGeom prst="rect">
            <a:avLst/>
          </a:prstGeom>
          <a:gradFill flip="none" rotWithShape="1">
            <a:gsLst>
              <a:gs pos="0">
                <a:srgbClr val="FFCA39"/>
              </a:gs>
              <a:gs pos="48000">
                <a:srgbClr val="5FBB46"/>
              </a:gs>
              <a:gs pos="100000">
                <a:srgbClr val="598DD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B09BF3E-2ED2-EEFD-57E6-80A4C62DC7B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2289" y="642335"/>
            <a:ext cx="1968497" cy="90222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4E8D0C-5DEF-BD24-8C94-FD68E0DF1726}"/>
              </a:ext>
            </a:extLst>
          </p:cNvPr>
          <p:cNvCxnSpPr>
            <a:cxnSpLocks/>
          </p:cNvCxnSpPr>
          <p:nvPr userDrawn="1"/>
        </p:nvCxnSpPr>
        <p:spPr>
          <a:xfrm>
            <a:off x="3199942" y="552192"/>
            <a:ext cx="0" cy="1151338"/>
          </a:xfrm>
          <a:prstGeom prst="line">
            <a:avLst/>
          </a:prstGeom>
          <a:ln w="12700">
            <a:solidFill>
              <a:srgbClr val="629CF5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71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629CF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453F04CC-81B3-8359-D21F-2060C3B27B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13244" r="38126" b="23461"/>
          <a:stretch/>
        </p:blipFill>
        <p:spPr>
          <a:xfrm>
            <a:off x="5746985" y="0"/>
            <a:ext cx="6445016" cy="685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C85C438-3F3D-B98B-45EB-DAB9BDC8EB9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02289" y="628332"/>
            <a:ext cx="1968500" cy="9017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FF3BD09-69CA-1053-5B58-6B6ACBD54938}"/>
              </a:ext>
            </a:extLst>
          </p:cNvPr>
          <p:cNvSpPr/>
          <p:nvPr userDrawn="1"/>
        </p:nvSpPr>
        <p:spPr>
          <a:xfrm>
            <a:off x="0" y="6718450"/>
            <a:ext cx="12192000" cy="139549"/>
          </a:xfrm>
          <a:prstGeom prst="rect">
            <a:avLst/>
          </a:prstGeom>
          <a:gradFill flip="none" rotWithShape="1">
            <a:gsLst>
              <a:gs pos="0">
                <a:srgbClr val="FFCA39"/>
              </a:gs>
              <a:gs pos="48000">
                <a:srgbClr val="5FBB46"/>
              </a:gs>
              <a:gs pos="100000">
                <a:srgbClr val="598DD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884D3B3-0720-0834-0C56-3C825205A799}"/>
              </a:ext>
            </a:extLst>
          </p:cNvPr>
          <p:cNvSpPr txBox="1">
            <a:spLocks/>
          </p:cNvSpPr>
          <p:nvPr userDrawn="1"/>
        </p:nvSpPr>
        <p:spPr>
          <a:xfrm>
            <a:off x="190758" y="6370913"/>
            <a:ext cx="6389148" cy="525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spc="300" dirty="0">
                <a:solidFill>
                  <a:srgbClr val="629CF5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 GOES HERE / PRESENTATION TOPIC / PRESENTER NAME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6BDDF6D-9F5E-183B-CED9-90F7D0A46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6824" y="6373368"/>
            <a:ext cx="3484418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F48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49F9BE-0ADB-B84C-8FEC-C61A6ABF0DD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13134D-9C57-87C1-2E89-ED3B396550CC}"/>
              </a:ext>
            </a:extLst>
          </p:cNvPr>
          <p:cNvGrpSpPr/>
          <p:nvPr userDrawn="1"/>
        </p:nvGrpSpPr>
        <p:grpSpPr>
          <a:xfrm>
            <a:off x="0" y="-994778"/>
            <a:ext cx="1916482" cy="706867"/>
            <a:chOff x="0" y="-1169220"/>
            <a:chExt cx="2830929" cy="104414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5EDEC6-9B18-1E11-9E6D-34357556EDAA}"/>
                </a:ext>
              </a:extLst>
            </p:cNvPr>
            <p:cNvSpPr/>
            <p:nvPr/>
          </p:nvSpPr>
          <p:spPr>
            <a:xfrm>
              <a:off x="0" y="-1169220"/>
              <a:ext cx="476036" cy="476036"/>
            </a:xfrm>
            <a:prstGeom prst="rect">
              <a:avLst/>
            </a:prstGeom>
            <a:solidFill>
              <a:srgbClr val="1230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DD313C0-2DB9-2366-E8A6-D811EF0C156B}"/>
                </a:ext>
              </a:extLst>
            </p:cNvPr>
            <p:cNvSpPr/>
            <p:nvPr/>
          </p:nvSpPr>
          <p:spPr>
            <a:xfrm>
              <a:off x="576197" y="-1169220"/>
              <a:ext cx="476036" cy="476036"/>
            </a:xfrm>
            <a:prstGeom prst="rect">
              <a:avLst/>
            </a:prstGeom>
            <a:solidFill>
              <a:srgbClr val="0F48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4988614-2B50-34A5-2853-2C4E9C281560}"/>
                </a:ext>
              </a:extLst>
            </p:cNvPr>
            <p:cNvSpPr/>
            <p:nvPr/>
          </p:nvSpPr>
          <p:spPr>
            <a:xfrm>
              <a:off x="1164921" y="-1169220"/>
              <a:ext cx="476036" cy="476036"/>
            </a:xfrm>
            <a:prstGeom prst="rect">
              <a:avLst/>
            </a:prstGeom>
            <a:solidFill>
              <a:srgbClr val="598D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03A335-9D15-5E1E-1F75-4A55B97120F7}"/>
                </a:ext>
              </a:extLst>
            </p:cNvPr>
            <p:cNvSpPr/>
            <p:nvPr/>
          </p:nvSpPr>
          <p:spPr>
            <a:xfrm>
              <a:off x="1753644" y="-1169220"/>
              <a:ext cx="476036" cy="476036"/>
            </a:xfrm>
            <a:prstGeom prst="rect">
              <a:avLst/>
            </a:prstGeom>
            <a:solidFill>
              <a:srgbClr val="E2EE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C8A89A7-4ADF-3EA9-2C6D-4B72ADEBD28B}"/>
                </a:ext>
              </a:extLst>
            </p:cNvPr>
            <p:cNvSpPr/>
            <p:nvPr/>
          </p:nvSpPr>
          <p:spPr>
            <a:xfrm>
              <a:off x="2354893" y="-1169220"/>
              <a:ext cx="476036" cy="476036"/>
            </a:xfrm>
            <a:prstGeom prst="rect">
              <a:avLst/>
            </a:prstGeom>
            <a:solidFill>
              <a:srgbClr val="F4F8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4D175BA-BF60-DFE9-3319-49783DB1EA42}"/>
                </a:ext>
              </a:extLst>
            </p:cNvPr>
            <p:cNvSpPr/>
            <p:nvPr/>
          </p:nvSpPr>
          <p:spPr>
            <a:xfrm>
              <a:off x="0" y="-601109"/>
              <a:ext cx="476036" cy="476036"/>
            </a:xfrm>
            <a:prstGeom prst="rect">
              <a:avLst/>
            </a:prstGeom>
            <a:solidFill>
              <a:srgbClr val="5FBB4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E276E9F-B2C4-B45D-64D6-1C683CD31960}"/>
                </a:ext>
              </a:extLst>
            </p:cNvPr>
            <p:cNvSpPr/>
            <p:nvPr/>
          </p:nvSpPr>
          <p:spPr>
            <a:xfrm>
              <a:off x="576197" y="-601109"/>
              <a:ext cx="476036" cy="476036"/>
            </a:xfrm>
            <a:prstGeom prst="rect">
              <a:avLst/>
            </a:prstGeom>
            <a:solidFill>
              <a:srgbClr val="EDA8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9567138-A353-5E11-FA88-F5DFCEB37D0C}"/>
                </a:ext>
              </a:extLst>
            </p:cNvPr>
            <p:cNvSpPr/>
            <p:nvPr/>
          </p:nvSpPr>
          <p:spPr>
            <a:xfrm>
              <a:off x="1164921" y="-601109"/>
              <a:ext cx="476036" cy="476036"/>
            </a:xfrm>
            <a:prstGeom prst="rect">
              <a:avLst/>
            </a:prstGeom>
            <a:solidFill>
              <a:srgbClr val="FFCA3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BB874D1-B93F-B0BC-F1B5-33EB9DB1AF0E}"/>
              </a:ext>
            </a:extLst>
          </p:cNvPr>
          <p:cNvSpPr/>
          <p:nvPr userDrawn="1"/>
        </p:nvSpPr>
        <p:spPr>
          <a:xfrm>
            <a:off x="2292263" y="-994778"/>
            <a:ext cx="3494762" cy="268456"/>
          </a:xfrm>
          <a:prstGeom prst="roundRect">
            <a:avLst/>
          </a:prstGeom>
          <a:gradFill flip="none" rotWithShape="1">
            <a:gsLst>
              <a:gs pos="0">
                <a:srgbClr val="FFCA39"/>
              </a:gs>
              <a:gs pos="48000">
                <a:srgbClr val="5FBB46"/>
              </a:gs>
              <a:gs pos="100000">
                <a:srgbClr val="598DD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DDDD6D3-46E9-EBFF-9F7A-725D3CCBE974}"/>
              </a:ext>
            </a:extLst>
          </p:cNvPr>
          <p:cNvSpPr/>
          <p:nvPr userDrawn="1"/>
        </p:nvSpPr>
        <p:spPr>
          <a:xfrm>
            <a:off x="2292263" y="-556367"/>
            <a:ext cx="3494762" cy="268456"/>
          </a:xfrm>
          <a:prstGeom prst="roundRect">
            <a:avLst/>
          </a:prstGeom>
          <a:gradFill flip="none" rotWithShape="1">
            <a:gsLst>
              <a:gs pos="0">
                <a:srgbClr val="0F4893"/>
              </a:gs>
              <a:gs pos="100000">
                <a:srgbClr val="12305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6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06333E-C309-40BE-9E51-EE5C002F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219" y="468872"/>
            <a:ext cx="107131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03ED6-5F30-4D0C-B717-5CC0F2921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6AC3A-E872-4BCC-9449-FC1CB8816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30" y="6356350"/>
            <a:ext cx="333487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spc="300">
                <a:solidFill>
                  <a:srgbClr val="629C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B896-F8EC-4E9E-B1D0-1ADC63328EF5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5845CE-62A6-7549-B1EE-838CB3201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6472556"/>
            <a:ext cx="2743200" cy="231363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rgbClr val="214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7B8E2-B074-4E64-9FA1-7582D2EAE0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7C518E5-D5E3-C346-9937-D6B0D27B1E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10432" t="13243" r="48558" b="36209"/>
          <a:stretch/>
        </p:blipFill>
        <p:spPr>
          <a:xfrm>
            <a:off x="5746985" y="1241659"/>
            <a:ext cx="6445016" cy="547679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4C86625-C80C-C4B6-BC31-9F880A28495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56750" y="589682"/>
            <a:ext cx="1968500" cy="901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38F4D6-AD78-770E-243D-27937856B6A4}"/>
              </a:ext>
            </a:extLst>
          </p:cNvPr>
          <p:cNvSpPr/>
          <p:nvPr userDrawn="1"/>
        </p:nvSpPr>
        <p:spPr>
          <a:xfrm>
            <a:off x="0" y="6718450"/>
            <a:ext cx="12192000" cy="139549"/>
          </a:xfrm>
          <a:prstGeom prst="rect">
            <a:avLst/>
          </a:prstGeom>
          <a:gradFill flip="none" rotWithShape="1">
            <a:gsLst>
              <a:gs pos="0">
                <a:srgbClr val="FFCA39"/>
              </a:gs>
              <a:gs pos="48000">
                <a:srgbClr val="5FBB46"/>
              </a:gs>
              <a:gs pos="100000">
                <a:srgbClr val="598DD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9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629CF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453F04CC-81B3-8359-D21F-2060C3B27B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13244" r="38126" b="23461"/>
          <a:stretch/>
        </p:blipFill>
        <p:spPr>
          <a:xfrm>
            <a:off x="5746985" y="0"/>
            <a:ext cx="6445016" cy="685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C85C438-3F3D-B98B-45EB-DAB9BDC8EB9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2289" y="628332"/>
            <a:ext cx="1968500" cy="9017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FF3BD09-69CA-1053-5B58-6B6ACBD54938}"/>
              </a:ext>
            </a:extLst>
          </p:cNvPr>
          <p:cNvSpPr/>
          <p:nvPr userDrawn="1"/>
        </p:nvSpPr>
        <p:spPr>
          <a:xfrm>
            <a:off x="0" y="6718450"/>
            <a:ext cx="12192000" cy="139549"/>
          </a:xfrm>
          <a:prstGeom prst="rect">
            <a:avLst/>
          </a:prstGeom>
          <a:gradFill flip="none" rotWithShape="1">
            <a:gsLst>
              <a:gs pos="0">
                <a:srgbClr val="FFCA39"/>
              </a:gs>
              <a:gs pos="48000">
                <a:srgbClr val="5FBB46"/>
              </a:gs>
              <a:gs pos="100000">
                <a:srgbClr val="598DD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6BDDF6D-9F5E-183B-CED9-90F7D0A46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6824" y="6373368"/>
            <a:ext cx="3484418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F48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49F9BE-0ADB-B84C-8FEC-C61A6ABF0DD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13134D-9C57-87C1-2E89-ED3B396550CC}"/>
              </a:ext>
            </a:extLst>
          </p:cNvPr>
          <p:cNvGrpSpPr/>
          <p:nvPr userDrawn="1"/>
        </p:nvGrpSpPr>
        <p:grpSpPr>
          <a:xfrm>
            <a:off x="0" y="-994778"/>
            <a:ext cx="1916482" cy="706867"/>
            <a:chOff x="0" y="-1169220"/>
            <a:chExt cx="2830929" cy="104414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5EDEC6-9B18-1E11-9E6D-34357556EDAA}"/>
                </a:ext>
              </a:extLst>
            </p:cNvPr>
            <p:cNvSpPr/>
            <p:nvPr/>
          </p:nvSpPr>
          <p:spPr>
            <a:xfrm>
              <a:off x="0" y="-1169220"/>
              <a:ext cx="476036" cy="476036"/>
            </a:xfrm>
            <a:prstGeom prst="rect">
              <a:avLst/>
            </a:prstGeom>
            <a:solidFill>
              <a:srgbClr val="1230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DD313C0-2DB9-2366-E8A6-D811EF0C156B}"/>
                </a:ext>
              </a:extLst>
            </p:cNvPr>
            <p:cNvSpPr/>
            <p:nvPr/>
          </p:nvSpPr>
          <p:spPr>
            <a:xfrm>
              <a:off x="576197" y="-1169220"/>
              <a:ext cx="476036" cy="476036"/>
            </a:xfrm>
            <a:prstGeom prst="rect">
              <a:avLst/>
            </a:prstGeom>
            <a:solidFill>
              <a:srgbClr val="0F48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4988614-2B50-34A5-2853-2C4E9C281560}"/>
                </a:ext>
              </a:extLst>
            </p:cNvPr>
            <p:cNvSpPr/>
            <p:nvPr/>
          </p:nvSpPr>
          <p:spPr>
            <a:xfrm>
              <a:off x="1164921" y="-1169220"/>
              <a:ext cx="476036" cy="476036"/>
            </a:xfrm>
            <a:prstGeom prst="rect">
              <a:avLst/>
            </a:prstGeom>
            <a:solidFill>
              <a:srgbClr val="598D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03A335-9D15-5E1E-1F75-4A55B97120F7}"/>
                </a:ext>
              </a:extLst>
            </p:cNvPr>
            <p:cNvSpPr/>
            <p:nvPr/>
          </p:nvSpPr>
          <p:spPr>
            <a:xfrm>
              <a:off x="1753644" y="-1169220"/>
              <a:ext cx="476036" cy="476036"/>
            </a:xfrm>
            <a:prstGeom prst="rect">
              <a:avLst/>
            </a:prstGeom>
            <a:solidFill>
              <a:srgbClr val="E2EE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C8A89A7-4ADF-3EA9-2C6D-4B72ADEBD28B}"/>
                </a:ext>
              </a:extLst>
            </p:cNvPr>
            <p:cNvSpPr/>
            <p:nvPr/>
          </p:nvSpPr>
          <p:spPr>
            <a:xfrm>
              <a:off x="2354893" y="-1169220"/>
              <a:ext cx="476036" cy="476036"/>
            </a:xfrm>
            <a:prstGeom prst="rect">
              <a:avLst/>
            </a:prstGeom>
            <a:solidFill>
              <a:srgbClr val="F4F8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4D175BA-BF60-DFE9-3319-49783DB1EA42}"/>
                </a:ext>
              </a:extLst>
            </p:cNvPr>
            <p:cNvSpPr/>
            <p:nvPr/>
          </p:nvSpPr>
          <p:spPr>
            <a:xfrm>
              <a:off x="0" y="-601109"/>
              <a:ext cx="476036" cy="476036"/>
            </a:xfrm>
            <a:prstGeom prst="rect">
              <a:avLst/>
            </a:prstGeom>
            <a:solidFill>
              <a:srgbClr val="5FBB4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E276E9F-B2C4-B45D-64D6-1C683CD31960}"/>
                </a:ext>
              </a:extLst>
            </p:cNvPr>
            <p:cNvSpPr/>
            <p:nvPr/>
          </p:nvSpPr>
          <p:spPr>
            <a:xfrm>
              <a:off x="576197" y="-601109"/>
              <a:ext cx="476036" cy="476036"/>
            </a:xfrm>
            <a:prstGeom prst="rect">
              <a:avLst/>
            </a:prstGeom>
            <a:solidFill>
              <a:srgbClr val="EDA8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9567138-A353-5E11-FA88-F5DFCEB37D0C}"/>
                </a:ext>
              </a:extLst>
            </p:cNvPr>
            <p:cNvSpPr/>
            <p:nvPr/>
          </p:nvSpPr>
          <p:spPr>
            <a:xfrm>
              <a:off x="1164921" y="-601109"/>
              <a:ext cx="476036" cy="476036"/>
            </a:xfrm>
            <a:prstGeom prst="rect">
              <a:avLst/>
            </a:prstGeom>
            <a:solidFill>
              <a:srgbClr val="FFCA3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BB874D1-B93F-B0BC-F1B5-33EB9DB1AF0E}"/>
              </a:ext>
            </a:extLst>
          </p:cNvPr>
          <p:cNvSpPr/>
          <p:nvPr userDrawn="1"/>
        </p:nvSpPr>
        <p:spPr>
          <a:xfrm>
            <a:off x="2292263" y="-994778"/>
            <a:ext cx="3494762" cy="268456"/>
          </a:xfrm>
          <a:prstGeom prst="roundRect">
            <a:avLst/>
          </a:prstGeom>
          <a:gradFill flip="none" rotWithShape="1">
            <a:gsLst>
              <a:gs pos="0">
                <a:srgbClr val="FFCA39"/>
              </a:gs>
              <a:gs pos="48000">
                <a:srgbClr val="5FBB46"/>
              </a:gs>
              <a:gs pos="100000">
                <a:srgbClr val="598DD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DDDD6D3-46E9-EBFF-9F7A-725D3CCBE974}"/>
              </a:ext>
            </a:extLst>
          </p:cNvPr>
          <p:cNvSpPr/>
          <p:nvPr userDrawn="1"/>
        </p:nvSpPr>
        <p:spPr>
          <a:xfrm>
            <a:off x="2292263" y="-556367"/>
            <a:ext cx="3494762" cy="268456"/>
          </a:xfrm>
          <a:prstGeom prst="roundRect">
            <a:avLst/>
          </a:prstGeom>
          <a:gradFill flip="none" rotWithShape="1">
            <a:gsLst>
              <a:gs pos="0">
                <a:srgbClr val="0F4893"/>
              </a:gs>
              <a:gs pos="100000">
                <a:srgbClr val="12305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6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9.xml"/><Relationship Id="rId5" Type="http://schemas.openxmlformats.org/officeDocument/2006/relationships/hyperlink" Target="https://rise.articulate.com/share/LzUKADEDm7Q8ElS1Lk2U_a5tjpspFVVJ" TargetMode="Externa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phic 44">
            <a:extLst>
              <a:ext uri="{FF2B5EF4-FFF2-40B4-BE49-F238E27FC236}">
                <a16:creationId xmlns:a16="http://schemas.microsoft.com/office/drawing/2014/main" id="{7AD598AC-E7B7-035A-1F0F-A067010A7D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44" r="20171" b="23461"/>
          <a:stretch/>
        </p:blipFill>
        <p:spPr>
          <a:xfrm>
            <a:off x="151214" y="155322"/>
            <a:ext cx="8315311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94F6CFC-ACDB-6B9E-A128-67925D0AD17E}"/>
              </a:ext>
            </a:extLst>
          </p:cNvPr>
          <p:cNvGrpSpPr/>
          <p:nvPr/>
        </p:nvGrpSpPr>
        <p:grpSpPr>
          <a:xfrm>
            <a:off x="0" y="-994778"/>
            <a:ext cx="1916482" cy="706867"/>
            <a:chOff x="0" y="-1169220"/>
            <a:chExt cx="2830929" cy="104414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9BE0CD-48F5-4585-26EC-44D05FBC474D}"/>
                </a:ext>
              </a:extLst>
            </p:cNvPr>
            <p:cNvSpPr/>
            <p:nvPr/>
          </p:nvSpPr>
          <p:spPr>
            <a:xfrm>
              <a:off x="0" y="-1169220"/>
              <a:ext cx="476036" cy="476036"/>
            </a:xfrm>
            <a:prstGeom prst="rect">
              <a:avLst/>
            </a:prstGeom>
            <a:solidFill>
              <a:srgbClr val="1230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2EFFF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7EBBD23-C392-7184-CE75-5D1DD53BD727}"/>
                </a:ext>
              </a:extLst>
            </p:cNvPr>
            <p:cNvSpPr/>
            <p:nvPr/>
          </p:nvSpPr>
          <p:spPr>
            <a:xfrm>
              <a:off x="576197" y="-1169220"/>
              <a:ext cx="476036" cy="476036"/>
            </a:xfrm>
            <a:prstGeom prst="rect">
              <a:avLst/>
            </a:prstGeom>
            <a:solidFill>
              <a:srgbClr val="0F48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A32F0E1-68FE-B1ED-2990-E61476C27584}"/>
                </a:ext>
              </a:extLst>
            </p:cNvPr>
            <p:cNvSpPr/>
            <p:nvPr/>
          </p:nvSpPr>
          <p:spPr>
            <a:xfrm>
              <a:off x="1164921" y="-1169220"/>
              <a:ext cx="476036" cy="476036"/>
            </a:xfrm>
            <a:prstGeom prst="rect">
              <a:avLst/>
            </a:prstGeom>
            <a:solidFill>
              <a:srgbClr val="598D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5A373E-8A5A-0857-17D0-5F1EB9AA1E8D}"/>
                </a:ext>
              </a:extLst>
            </p:cNvPr>
            <p:cNvSpPr/>
            <p:nvPr/>
          </p:nvSpPr>
          <p:spPr>
            <a:xfrm>
              <a:off x="1753644" y="-1169220"/>
              <a:ext cx="476036" cy="476036"/>
            </a:xfrm>
            <a:prstGeom prst="rect">
              <a:avLst/>
            </a:prstGeom>
            <a:solidFill>
              <a:srgbClr val="E2EE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F64C8B4-6B87-CE8A-A299-13502D0367FD}"/>
                </a:ext>
              </a:extLst>
            </p:cNvPr>
            <p:cNvSpPr/>
            <p:nvPr/>
          </p:nvSpPr>
          <p:spPr>
            <a:xfrm>
              <a:off x="2354893" y="-1169220"/>
              <a:ext cx="476036" cy="476036"/>
            </a:xfrm>
            <a:prstGeom prst="rect">
              <a:avLst/>
            </a:prstGeom>
            <a:solidFill>
              <a:srgbClr val="F4F8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DA1C084-B057-478A-9918-D24A45C06EEF}"/>
                </a:ext>
              </a:extLst>
            </p:cNvPr>
            <p:cNvSpPr/>
            <p:nvPr/>
          </p:nvSpPr>
          <p:spPr>
            <a:xfrm>
              <a:off x="0" y="-601109"/>
              <a:ext cx="476036" cy="476036"/>
            </a:xfrm>
            <a:prstGeom prst="rect">
              <a:avLst/>
            </a:prstGeom>
            <a:solidFill>
              <a:srgbClr val="5FBB4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7486B9-33DC-E775-DAED-5854CE5FB2CA}"/>
                </a:ext>
              </a:extLst>
            </p:cNvPr>
            <p:cNvSpPr/>
            <p:nvPr/>
          </p:nvSpPr>
          <p:spPr>
            <a:xfrm>
              <a:off x="576197" y="-601109"/>
              <a:ext cx="476036" cy="476036"/>
            </a:xfrm>
            <a:prstGeom prst="rect">
              <a:avLst/>
            </a:prstGeom>
            <a:solidFill>
              <a:srgbClr val="EDA8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84921C8-EFCD-CBD6-3541-F9268409B3F1}"/>
                </a:ext>
              </a:extLst>
            </p:cNvPr>
            <p:cNvSpPr/>
            <p:nvPr/>
          </p:nvSpPr>
          <p:spPr>
            <a:xfrm>
              <a:off x="1164921" y="-601109"/>
              <a:ext cx="476036" cy="476036"/>
            </a:xfrm>
            <a:prstGeom prst="rect">
              <a:avLst/>
            </a:prstGeom>
            <a:solidFill>
              <a:srgbClr val="FFCA3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7E5EF70-A7EA-99EC-8546-9E662ED41923}"/>
              </a:ext>
            </a:extLst>
          </p:cNvPr>
          <p:cNvSpPr/>
          <p:nvPr/>
        </p:nvSpPr>
        <p:spPr>
          <a:xfrm>
            <a:off x="2292263" y="-994778"/>
            <a:ext cx="3494762" cy="268456"/>
          </a:xfrm>
          <a:prstGeom prst="roundRect">
            <a:avLst/>
          </a:prstGeom>
          <a:gradFill flip="none" rotWithShape="1">
            <a:gsLst>
              <a:gs pos="0">
                <a:srgbClr val="FFCA39"/>
              </a:gs>
              <a:gs pos="48000">
                <a:srgbClr val="5FBB46"/>
              </a:gs>
              <a:gs pos="100000">
                <a:srgbClr val="598DD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9DB45C1-7BFB-71F2-5E46-8DB6F91D0398}"/>
              </a:ext>
            </a:extLst>
          </p:cNvPr>
          <p:cNvSpPr/>
          <p:nvPr/>
        </p:nvSpPr>
        <p:spPr>
          <a:xfrm>
            <a:off x="2292263" y="-556367"/>
            <a:ext cx="3494762" cy="268456"/>
          </a:xfrm>
          <a:prstGeom prst="roundRect">
            <a:avLst/>
          </a:prstGeom>
          <a:gradFill flip="none" rotWithShape="1">
            <a:gsLst>
              <a:gs pos="0">
                <a:srgbClr val="0F4893"/>
              </a:gs>
              <a:gs pos="100000">
                <a:srgbClr val="12305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54FED3B-A4B3-CB8F-3CF4-7CD309808723}"/>
              </a:ext>
            </a:extLst>
          </p:cNvPr>
          <p:cNvSpPr/>
          <p:nvPr/>
        </p:nvSpPr>
        <p:spPr>
          <a:xfrm>
            <a:off x="6357309" y="472639"/>
            <a:ext cx="5335392" cy="5335392"/>
          </a:xfrm>
          <a:prstGeom prst="ellipse">
            <a:avLst/>
          </a:prstGeom>
          <a:solidFill>
            <a:schemeClr val="bg2"/>
          </a:solidFill>
          <a:ln w="12700">
            <a:solidFill>
              <a:srgbClr val="598DDC">
                <a:alpha val="60000"/>
              </a:srgbClr>
            </a:solidFill>
            <a:prstDash val="dash"/>
          </a:ln>
          <a:effectLst>
            <a:outerShdw blurRad="392557" sx="104000" sy="104000" algn="ctr" rotWithShape="0">
              <a:srgbClr val="598DDC">
                <a:alpha val="12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3AE9EBC-F488-3AD0-2987-58357F104228}"/>
              </a:ext>
            </a:extLst>
          </p:cNvPr>
          <p:cNvSpPr/>
          <p:nvPr/>
        </p:nvSpPr>
        <p:spPr>
          <a:xfrm>
            <a:off x="0" y="6718450"/>
            <a:ext cx="12192000" cy="139549"/>
          </a:xfrm>
          <a:prstGeom prst="rect">
            <a:avLst/>
          </a:prstGeom>
          <a:gradFill flip="none" rotWithShape="1">
            <a:gsLst>
              <a:gs pos="0">
                <a:srgbClr val="FFCA39"/>
              </a:gs>
              <a:gs pos="48000">
                <a:srgbClr val="5FBB46"/>
              </a:gs>
              <a:gs pos="100000">
                <a:srgbClr val="598DD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everal men wearing hard hats&#10;&#10;Description automatically generated">
            <a:extLst>
              <a:ext uri="{FF2B5EF4-FFF2-40B4-BE49-F238E27FC236}">
                <a16:creationId xmlns:a16="http://schemas.microsoft.com/office/drawing/2014/main" id="{62B3EDBC-2067-A71A-6065-90684FD74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327" y="637922"/>
            <a:ext cx="5562600" cy="5892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680F5E-5722-347A-E383-92B2AA9FDB58}"/>
              </a:ext>
            </a:extLst>
          </p:cNvPr>
          <p:cNvSpPr txBox="1"/>
          <p:nvPr/>
        </p:nvSpPr>
        <p:spPr>
          <a:xfrm>
            <a:off x="1080366" y="2016430"/>
            <a:ext cx="413396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Link to Workday Training for Salaried Employees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98168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5B5A712AFE8C4EA4FACCFCA1F5DA11" ma:contentTypeVersion="14" ma:contentTypeDescription="Create a new document." ma:contentTypeScope="" ma:versionID="b221915185f14aca9a2e561c2a0e0cb2">
  <xsd:schema xmlns:xsd="http://www.w3.org/2001/XMLSchema" xmlns:xs="http://www.w3.org/2001/XMLSchema" xmlns:p="http://schemas.microsoft.com/office/2006/metadata/properties" xmlns:ns2="d1abcf55-032e-4a8f-abde-6a5b91ab0045" xmlns:ns3="d828d336-a423-4d3d-b09a-d2f9c050d69c" targetNamespace="http://schemas.microsoft.com/office/2006/metadata/properties" ma:root="true" ma:fieldsID="93bc7338636250ea5db4aba56657dc6d" ns2:_="" ns3:_="">
    <xsd:import namespace="d1abcf55-032e-4a8f-abde-6a5b91ab0045"/>
    <xsd:import namespace="d828d336-a423-4d3d-b09a-d2f9c050d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abcf55-032e-4a8f-abde-6a5b91ab00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8d336-a423-4d3d-b09a-d2f9c050d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A421DB-A702-463A-9208-B99AACC90F3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1ba231d0-9406-4bf6-b21c-961916179a22"/>
    <ds:schemaRef ds:uri="http://purl.org/dc/terms/"/>
    <ds:schemaRef ds:uri="http://purl.org/dc/dcmitype/"/>
    <ds:schemaRef ds:uri="8e57bb96-6bf1-41c3-89a5-8e250ac575f3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EF5CA14-82AA-43B7-BDD7-48A29B4E65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E457A7-EA61-4272-823B-FDB3B50801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abcf55-032e-4a8f-abde-6a5b91ab0045"/>
    <ds:schemaRef ds:uri="d828d336-a423-4d3d-b09a-d2f9c050d6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c52729b-e37a-46f3-9b7a-94d0ce8eb632}" enabled="0" method="" siteId="{1c52729b-e37a-46f3-9b7a-94d0ce8eb63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55486</TotalTime>
  <Words>8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7_Office Theme</vt:lpstr>
      <vt:lpstr>3_Office Theme</vt:lpstr>
      <vt:lpstr>5_Office Theme</vt:lpstr>
      <vt:lpstr>2_Office Theme</vt:lpstr>
      <vt:lpstr>6_Office Theme</vt:lpstr>
      <vt:lpstr>8_Office Theme</vt:lpstr>
      <vt:lpstr>4_Office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MR&amp;F LTIP – Special Cash Incentive</dc:title>
  <dc:creator>Barclay, Sharon</dc:creator>
  <cp:lastModifiedBy>Kieffer, Jamie</cp:lastModifiedBy>
  <cp:revision>21</cp:revision>
  <cp:lastPrinted>2024-07-30T17:47:21Z</cp:lastPrinted>
  <dcterms:created xsi:type="dcterms:W3CDTF">2024-02-19T18:11:43Z</dcterms:created>
  <dcterms:modified xsi:type="dcterms:W3CDTF">2024-09-11T14:57:52Z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0x010100765B5A712AFE8C4EA4FACCFCA1F5DA11</vt:lpwstr>
  </property>
</Properties>
</file>